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application/vnd.openxmlformats-officedocument.vmlDrawing" Extension="vml"/>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notesMaster+xml" PartName="/ppt/notesMasters/notesMaster1.xml"/>
  <Override ContentType="application/vnd.openxmlformats-officedocument.presentationml.handoutMaster+xml" PartName="/ppt/handoutMasters/handout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presentationml.notesSlide+xml" PartName="/ppt/notesSlides/notesSlide93.xml"/>
  <Override ContentType="application/vnd.openxmlformats-officedocument.presentationml.notesSlide+xml" PartName="/ppt/notesSlides/notesSlide94.xml"/>
  <Override ContentType="application/vnd.openxmlformats-officedocument.presentationml.notesSlide+xml" PartName="/ppt/notesSlides/notesSlide95.xml"/>
  <Override ContentType="application/vnd.openxmlformats-officedocument.presentationml.notesSlide+xml" PartName="/ppt/notesSlides/notesSlide96.xml"/>
  <Override ContentType="application/vnd.openxmlformats-officedocument.presentationml.notesSlide+xml" PartName="/ppt/notesSlides/notesSlide97.xml"/>
  <Override ContentType="application/vnd.openxmlformats-officedocument.presentationml.notesSlide+xml" PartName="/ppt/notesSlides/notesSlide98.xml"/>
  <Override ContentType="application/vnd.openxmlformats-officedocument.presentationml.notesSlide+xml" PartName="/ppt/notesSlides/notesSlide99.xml"/>
  <Override ContentType="application/vnd.openxmlformats-officedocument.presentationml.notesSlide+xml" PartName="/ppt/notesSlides/notesSlide100.xml"/>
  <Override ContentType="application/vnd.openxmlformats-officedocument.presentationml.notesSlide+xml" PartName="/ppt/notesSlides/notesSlide101.xml"/>
  <Override ContentType="application/vnd.openxmlformats-officedocument.presentationml.notesSlide+xml" PartName="/ppt/notesSlides/notesSlide102.xml"/>
  <Override ContentType="application/vnd.openxmlformats-officedocument.presentationml.notesSlide+xml" PartName="/ppt/notesSlides/notesSlide103.xml"/>
  <Override ContentType="application/vnd.openxmlformats-officedocument.presentationml.notesSlide+xml" PartName="/ppt/notesSlides/notesSlide104.xml"/>
  <Override ContentType="application/vnd.openxmlformats-officedocument.presentationml.notesSlide+xml" PartName="/ppt/notesSlides/notesSlide105.xml"/>
  <Override ContentType="application/vnd.openxmlformats-officedocument.presentationml.notesSlide+xml" PartName="/ppt/notesSlides/notesSlide106.xml"/>
  <Override ContentType="application/vnd.openxmlformats-officedocument.presentationml.notesSlide+xml" PartName="/ppt/notesSlides/notesSlide107.xml"/>
  <Override ContentType="application/vnd.openxmlformats-officedocument.presentationml.notesSlide+xml" PartName="/ppt/notesSlides/notesSlide108.xml"/>
  <Override ContentType="application/vnd.openxmlformats-officedocument.presentationml.notesSlide+xml" PartName="/ppt/notesSlides/notesSlide109.xml"/>
  <Override ContentType="application/vnd.openxmlformats-officedocument.presentationml.notesSlide+xml" PartName="/ppt/notesSlides/notesSlide110.xml"/>
  <Override ContentType="application/vnd.openxmlformats-officedocument.presentationml.notesSlide+xml" PartName="/ppt/notesSlides/notesSlide111.xml"/>
  <Override ContentType="application/vnd.openxmlformats-officedocument.presentationml.notesSlide+xml" PartName="/ppt/notesSlides/notesSlide112.xml"/>
  <Override ContentType="application/vnd.openxmlformats-officedocument.presentationml.notesSlide+xml" PartName="/ppt/notesSlides/notesSlide113.xml"/>
  <Override ContentType="application/vnd.openxmlformats-officedocument.presentationml.notesSlide+xml" PartName="/ppt/notesSlides/notesSlide114.xml"/>
  <Override ContentType="application/vnd.openxmlformats-officedocument.presentationml.notesSlide+xml" PartName="/ppt/notesSlides/notesSlide115.xml"/>
  <Override ContentType="application/vnd.openxmlformats-officedocument.presentationml.notesSlide+xml" PartName="/ppt/notesSlides/notesSlide116.xml"/>
  <Override ContentType="application/vnd.openxmlformats-officedocument.presentationml.notesSlide+xml" PartName="/ppt/notesSlides/notesSlide117.xml"/>
  <Override ContentType="application/vnd.openxmlformats-officedocument.presentationml.notesSlide+xml" PartName="/ppt/notesSlides/notesSlide118.xml"/>
  <Override ContentType="application/vnd.openxmlformats-officedocument.presentationml.notesSlide+xml" PartName="/ppt/notesSlides/notesSlide119.xml"/>
  <Override ContentType="application/vnd.openxmlformats-officedocument.presentationml.notesSlide+xml" PartName="/ppt/notesSlides/notesSlide120.xml"/>
  <Override ContentType="application/vnd.openxmlformats-officedocument.presentationml.notesSlide+xml" PartName="/ppt/notesSlides/notesSlide121.xml"/>
  <Override ContentType="application/vnd.openxmlformats-officedocument.presentationml.notesSlide+xml" PartName="/ppt/notesSlides/notesSlide122.xml"/>
  <Override ContentType="application/vnd.openxmlformats-officedocument.presentationml.notesSlide+xml" PartName="/ppt/notesSlides/notesSlide123.xml"/>
  <Override ContentType="application/vnd.openxmlformats-officedocument.presentationml.notesSlide+xml" PartName="/ppt/notesSlides/notesSlide124.xml"/>
  <Override ContentType="application/vnd.openxmlformats-officedocument.presentationml.notesSlide+xml" PartName="/ppt/notesSlides/notesSlide125.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7"/>
  </p:notesMasterIdLst>
  <p:handoutMasterIdLst>
    <p:handoutMasterId r:id="rId128"/>
  </p:handoutMasterIdLst>
  <p:sldIdLst>
    <p:sldId id="275" r:id="rId2"/>
    <p:sldId id="412" r:id="rId3"/>
    <p:sldId id="411" r:id="rId4"/>
    <p:sldId id="495" r:id="rId5"/>
    <p:sldId id="496" r:id="rId6"/>
    <p:sldId id="497" r:id="rId7"/>
    <p:sldId id="498" r:id="rId8"/>
    <p:sldId id="499" r:id="rId9"/>
    <p:sldId id="500" r:id="rId10"/>
    <p:sldId id="501" r:id="rId11"/>
    <p:sldId id="502" r:id="rId12"/>
    <p:sldId id="503" r:id="rId13"/>
    <p:sldId id="422" r:id="rId14"/>
    <p:sldId id="360" r:id="rId15"/>
    <p:sldId id="423" r:id="rId16"/>
    <p:sldId id="457" r:id="rId17"/>
    <p:sldId id="460" r:id="rId18"/>
    <p:sldId id="427" r:id="rId19"/>
    <p:sldId id="326" r:id="rId20"/>
    <p:sldId id="505" r:id="rId21"/>
    <p:sldId id="425" r:id="rId22"/>
    <p:sldId id="429" r:id="rId23"/>
    <p:sldId id="346" r:id="rId24"/>
    <p:sldId id="347" r:id="rId25"/>
    <p:sldId id="342" r:id="rId26"/>
    <p:sldId id="352" r:id="rId27"/>
    <p:sldId id="357" r:id="rId28"/>
    <p:sldId id="359" r:id="rId29"/>
    <p:sldId id="358" r:id="rId30"/>
    <p:sldId id="345" r:id="rId31"/>
    <p:sldId id="343" r:id="rId32"/>
    <p:sldId id="506" r:id="rId33"/>
    <p:sldId id="458" r:id="rId34"/>
    <p:sldId id="430" r:id="rId35"/>
    <p:sldId id="282" r:id="rId36"/>
    <p:sldId id="309" r:id="rId37"/>
    <p:sldId id="351" r:id="rId38"/>
    <p:sldId id="340" r:id="rId39"/>
    <p:sldId id="362" r:id="rId40"/>
    <p:sldId id="337" r:id="rId41"/>
    <p:sldId id="333" r:id="rId42"/>
    <p:sldId id="339" r:id="rId43"/>
    <p:sldId id="334" r:id="rId44"/>
    <p:sldId id="519" r:id="rId45"/>
    <p:sldId id="335" r:id="rId46"/>
    <p:sldId id="341" r:id="rId47"/>
    <p:sldId id="332" r:id="rId48"/>
    <p:sldId id="408" r:id="rId49"/>
    <p:sldId id="378" r:id="rId50"/>
    <p:sldId id="379" r:id="rId51"/>
    <p:sldId id="380" r:id="rId52"/>
    <p:sldId id="381" r:id="rId53"/>
    <p:sldId id="363" r:id="rId54"/>
    <p:sldId id="464" r:id="rId55"/>
    <p:sldId id="465" r:id="rId56"/>
    <p:sldId id="432" r:id="rId57"/>
    <p:sldId id="435" r:id="rId58"/>
    <p:sldId id="436" r:id="rId59"/>
    <p:sldId id="437" r:id="rId60"/>
    <p:sldId id="438" r:id="rId61"/>
    <p:sldId id="467" r:id="rId62"/>
    <p:sldId id="517" r:id="rId63"/>
    <p:sldId id="518" r:id="rId64"/>
    <p:sldId id="470" r:id="rId65"/>
    <p:sldId id="471" r:id="rId66"/>
    <p:sldId id="472" r:id="rId67"/>
    <p:sldId id="473" r:id="rId68"/>
    <p:sldId id="474" r:id="rId69"/>
    <p:sldId id="475" r:id="rId70"/>
    <p:sldId id="476" r:id="rId71"/>
    <p:sldId id="477" r:id="rId72"/>
    <p:sldId id="478" r:id="rId73"/>
    <p:sldId id="479" r:id="rId74"/>
    <p:sldId id="480" r:id="rId75"/>
    <p:sldId id="481" r:id="rId76"/>
    <p:sldId id="482" r:id="rId77"/>
    <p:sldId id="483" r:id="rId78"/>
    <p:sldId id="484" r:id="rId79"/>
    <p:sldId id="488" r:id="rId80"/>
    <p:sldId id="489" r:id="rId81"/>
    <p:sldId id="490" r:id="rId82"/>
    <p:sldId id="491" r:id="rId83"/>
    <p:sldId id="492" r:id="rId84"/>
    <p:sldId id="440" r:id="rId85"/>
    <p:sldId id="388" r:id="rId86"/>
    <p:sldId id="443" r:id="rId87"/>
    <p:sldId id="344" r:id="rId88"/>
    <p:sldId id="494" r:id="rId89"/>
    <p:sldId id="390" r:id="rId90"/>
    <p:sldId id="393" r:id="rId91"/>
    <p:sldId id="394" r:id="rId92"/>
    <p:sldId id="395" r:id="rId93"/>
    <p:sldId id="441" r:id="rId94"/>
    <p:sldId id="349" r:id="rId95"/>
    <p:sldId id="507" r:id="rId96"/>
    <p:sldId id="398" r:id="rId97"/>
    <p:sldId id="397" r:id="rId98"/>
    <p:sldId id="396" r:id="rId99"/>
    <p:sldId id="442" r:id="rId100"/>
    <p:sldId id="418" r:id="rId101"/>
    <p:sldId id="419" r:id="rId102"/>
    <p:sldId id="417" r:id="rId103"/>
    <p:sldId id="413" r:id="rId104"/>
    <p:sldId id="415" r:id="rId105"/>
    <p:sldId id="416" r:id="rId106"/>
    <p:sldId id="508" r:id="rId107"/>
    <p:sldId id="414" r:id="rId108"/>
    <p:sldId id="444" r:id="rId109"/>
    <p:sldId id="509" r:id="rId110"/>
    <p:sldId id="455" r:id="rId111"/>
    <p:sldId id="392" r:id="rId112"/>
    <p:sldId id="391" r:id="rId113"/>
    <p:sldId id="399" r:id="rId114"/>
    <p:sldId id="400" r:id="rId115"/>
    <p:sldId id="350" r:id="rId116"/>
    <p:sldId id="461" r:id="rId117"/>
    <p:sldId id="446" r:id="rId118"/>
    <p:sldId id="510" r:id="rId119"/>
    <p:sldId id="511" r:id="rId120"/>
    <p:sldId id="512" r:id="rId121"/>
    <p:sldId id="462" r:id="rId122"/>
    <p:sldId id="463" r:id="rId123"/>
    <p:sldId id="453" r:id="rId124"/>
    <p:sldId id="504" r:id="rId125"/>
    <p:sldId id="454" r:id="rId126"/>
  </p:sldIdLst>
  <p:sldSz cx="16276638" cy="9144000"/>
  <p:notesSz cx="7010400" cy="9236075"/>
  <p:embeddedFontLst>
    <p:embeddedFont>
      <p:font typeface="ＭＳ Ｐゴシック" panose="020B0600070205080204" pitchFamily="34" charset="-128"/>
      <p:regular r:id="rId129"/>
    </p:embeddedFont>
    <p:embeddedFont>
      <p:font typeface="AfroSamurai" panose="020B0604020202020204" pitchFamily="2" charset="0"/>
      <p:regular r:id="rId130"/>
    </p:embeddedFont>
    <p:embeddedFont>
      <p:font typeface="Franklin Gothic Heavy" panose="020B0903020102020204" pitchFamily="34" charset="0"/>
      <p:regular r:id="rId131"/>
      <p:italic r:id="rId132"/>
    </p:embeddedFont>
  </p:embeddedFontLst>
  <p:defaultTextStyle>
    <a:defPPr>
      <a:defRPr lang="en-US"/>
    </a:defPPr>
    <a:lvl1pPr algn="l" rtl="0" fontAlgn="base">
      <a:spcBef>
        <a:spcPct val="0"/>
      </a:spcBef>
      <a:spcAft>
        <a:spcPct val="0"/>
      </a:spcAft>
      <a:defRPr sz="3800" kern="1200">
        <a:solidFill>
          <a:schemeClr val="bg1"/>
        </a:solidFill>
        <a:latin typeface="AfroSamurai" pitchFamily="2" charset="0"/>
        <a:ea typeface="ＭＳ Ｐゴシック" panose="020B0600070205080204" pitchFamily="34" charset="-128"/>
        <a:cs typeface="+mn-cs"/>
      </a:defRPr>
    </a:lvl1pPr>
    <a:lvl2pPr marL="457200" algn="l" rtl="0" fontAlgn="base">
      <a:spcBef>
        <a:spcPct val="0"/>
      </a:spcBef>
      <a:spcAft>
        <a:spcPct val="0"/>
      </a:spcAft>
      <a:defRPr sz="3800" kern="1200">
        <a:solidFill>
          <a:schemeClr val="bg1"/>
        </a:solidFill>
        <a:latin typeface="AfroSamurai" pitchFamily="2" charset="0"/>
        <a:ea typeface="ＭＳ Ｐゴシック" panose="020B0600070205080204" pitchFamily="34" charset="-128"/>
        <a:cs typeface="+mn-cs"/>
      </a:defRPr>
    </a:lvl2pPr>
    <a:lvl3pPr marL="914400" algn="l" rtl="0" fontAlgn="base">
      <a:spcBef>
        <a:spcPct val="0"/>
      </a:spcBef>
      <a:spcAft>
        <a:spcPct val="0"/>
      </a:spcAft>
      <a:defRPr sz="3800" kern="1200">
        <a:solidFill>
          <a:schemeClr val="bg1"/>
        </a:solidFill>
        <a:latin typeface="AfroSamurai" pitchFamily="2" charset="0"/>
        <a:ea typeface="ＭＳ Ｐゴシック" panose="020B0600070205080204" pitchFamily="34" charset="-128"/>
        <a:cs typeface="+mn-cs"/>
      </a:defRPr>
    </a:lvl3pPr>
    <a:lvl4pPr marL="1371600" algn="l" rtl="0" fontAlgn="base">
      <a:spcBef>
        <a:spcPct val="0"/>
      </a:spcBef>
      <a:spcAft>
        <a:spcPct val="0"/>
      </a:spcAft>
      <a:defRPr sz="3800" kern="1200">
        <a:solidFill>
          <a:schemeClr val="bg1"/>
        </a:solidFill>
        <a:latin typeface="AfroSamurai" pitchFamily="2" charset="0"/>
        <a:ea typeface="ＭＳ Ｐゴシック" panose="020B0600070205080204" pitchFamily="34" charset="-128"/>
        <a:cs typeface="+mn-cs"/>
      </a:defRPr>
    </a:lvl4pPr>
    <a:lvl5pPr marL="1828800" algn="l" rtl="0" fontAlgn="base">
      <a:spcBef>
        <a:spcPct val="0"/>
      </a:spcBef>
      <a:spcAft>
        <a:spcPct val="0"/>
      </a:spcAft>
      <a:defRPr sz="3800" kern="1200">
        <a:solidFill>
          <a:schemeClr val="bg1"/>
        </a:solidFill>
        <a:latin typeface="AfroSamurai" pitchFamily="2" charset="0"/>
        <a:ea typeface="ＭＳ Ｐゴシック" panose="020B0600070205080204" pitchFamily="34" charset="-128"/>
        <a:cs typeface="+mn-cs"/>
      </a:defRPr>
    </a:lvl5pPr>
    <a:lvl6pPr marL="2286000" algn="l" defTabSz="914400" rtl="0" eaLnBrk="1" latinLnBrk="0" hangingPunct="1">
      <a:defRPr sz="3800" kern="1200">
        <a:solidFill>
          <a:schemeClr val="bg1"/>
        </a:solidFill>
        <a:latin typeface="AfroSamurai" pitchFamily="2" charset="0"/>
        <a:ea typeface="ＭＳ Ｐゴシック" panose="020B0600070205080204" pitchFamily="34" charset="-128"/>
        <a:cs typeface="+mn-cs"/>
      </a:defRPr>
    </a:lvl6pPr>
    <a:lvl7pPr marL="2743200" algn="l" defTabSz="914400" rtl="0" eaLnBrk="1" latinLnBrk="0" hangingPunct="1">
      <a:defRPr sz="3800" kern="1200">
        <a:solidFill>
          <a:schemeClr val="bg1"/>
        </a:solidFill>
        <a:latin typeface="AfroSamurai" pitchFamily="2" charset="0"/>
        <a:ea typeface="ＭＳ Ｐゴシック" panose="020B0600070205080204" pitchFamily="34" charset="-128"/>
        <a:cs typeface="+mn-cs"/>
      </a:defRPr>
    </a:lvl7pPr>
    <a:lvl8pPr marL="3200400" algn="l" defTabSz="914400" rtl="0" eaLnBrk="1" latinLnBrk="0" hangingPunct="1">
      <a:defRPr sz="3800" kern="1200">
        <a:solidFill>
          <a:schemeClr val="bg1"/>
        </a:solidFill>
        <a:latin typeface="AfroSamurai" pitchFamily="2" charset="0"/>
        <a:ea typeface="ＭＳ Ｐゴシック" panose="020B0600070205080204" pitchFamily="34" charset="-128"/>
        <a:cs typeface="+mn-cs"/>
      </a:defRPr>
    </a:lvl8pPr>
    <a:lvl9pPr marL="3657600" algn="l" defTabSz="914400" rtl="0" eaLnBrk="1" latinLnBrk="0" hangingPunct="1">
      <a:defRPr sz="3800" kern="1200">
        <a:solidFill>
          <a:schemeClr val="bg1"/>
        </a:solidFill>
        <a:latin typeface="AfroSamurai"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880">
          <p15:clr>
            <a:srgbClr val="A4A3A4"/>
          </p15:clr>
        </p15:guide>
        <p15:guide id="2" pos="5126">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ECA8A"/>
    <a:srgbClr val="DDDDDD"/>
    <a:srgbClr val="FF9933"/>
    <a:srgbClr val="FF6600"/>
    <a:srgbClr val="1D1D1D"/>
    <a:srgbClr val="1F1F1F"/>
    <a:srgbClr val="4E4D4E"/>
    <a:srgbClr val="4C4B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627" autoAdjust="0"/>
  </p:normalViewPr>
  <p:slideViewPr>
    <p:cSldViewPr snapToObjects="1">
      <p:cViewPr varScale="1">
        <p:scale>
          <a:sx n="55" d="100"/>
          <a:sy n="55" d="100"/>
        </p:scale>
        <p:origin x="84" y="546"/>
      </p:cViewPr>
      <p:guideLst>
        <p:guide orient="horz" pos="2880"/>
        <p:guide pos="5126"/>
      </p:guideLst>
    </p:cSldViewPr>
  </p:slideViewPr>
  <p:notesTextViewPr>
    <p:cViewPr>
      <p:scale>
        <a:sx n="200" d="100"/>
        <a:sy n="200" d="100"/>
      </p:scale>
      <p:origin x="0" y="0"/>
    </p:cViewPr>
  </p:notesTextViewPr>
  <p:sorterViewPr>
    <p:cViewPr>
      <p:scale>
        <a:sx n="66" d="100"/>
        <a:sy n="66" d="100"/>
      </p:scale>
      <p:origin x="0" y="0"/>
    </p:cViewPr>
  </p:sorterViewPr>
  <p:notesViewPr>
    <p:cSldViewPr snapToObjects="1">
      <p:cViewPr varScale="1">
        <p:scale>
          <a:sx n="80" d="100"/>
          <a:sy n="80" d="100"/>
        </p:scale>
        <p:origin x="-2070" y="-96"/>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2.fntdata"/><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3.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image" Target="../media/image6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image" Target="../media/image9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C1C8D4B0-4113-4D89-AA1E-865D5D1652C3}"/>
              </a:ext>
            </a:extLst>
          </p:cNvPr>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defTabSz="928688">
              <a:defRPr sz="1200" smtClean="0">
                <a:solidFill>
                  <a:schemeClr val="tx1"/>
                </a:solidFill>
                <a:latin typeface="Times New Roman" pitchFamily="18" charset="0"/>
              </a:defRPr>
            </a:lvl1pPr>
          </a:lstStyle>
          <a:p>
            <a:pPr>
              <a:defRPr/>
            </a:pPr>
            <a:endParaRPr lang="en-US"/>
          </a:p>
        </p:txBody>
      </p:sp>
      <p:sp>
        <p:nvSpPr>
          <p:cNvPr id="235523" name="Rectangle 3">
            <a:extLst>
              <a:ext uri="{FF2B5EF4-FFF2-40B4-BE49-F238E27FC236}">
                <a16:creationId xmlns:a16="http://schemas.microsoft.com/office/drawing/2014/main" id="{132989E3-2E85-49D9-A130-53320FD6C91C}"/>
              </a:ext>
            </a:extLst>
          </p:cNvPr>
          <p:cNvSpPr>
            <a:spLocks noGrp="1" noChangeArrowheads="1"/>
          </p:cNvSpPr>
          <p:nvPr>
            <p:ph type="dt" sz="quarter" idx="1"/>
          </p:nvPr>
        </p:nvSpPr>
        <p:spPr bwMode="auto">
          <a:xfrm>
            <a:off x="3970338" y="0"/>
            <a:ext cx="3038475" cy="461963"/>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defTabSz="928688">
              <a:defRPr sz="1200" smtClean="0">
                <a:solidFill>
                  <a:schemeClr val="tx1"/>
                </a:solidFill>
                <a:latin typeface="Times New Roman" pitchFamily="18" charset="0"/>
              </a:defRPr>
            </a:lvl1pPr>
          </a:lstStyle>
          <a:p>
            <a:pPr>
              <a:defRPr/>
            </a:pPr>
            <a:endParaRPr lang="en-US"/>
          </a:p>
        </p:txBody>
      </p:sp>
      <p:sp>
        <p:nvSpPr>
          <p:cNvPr id="235524" name="Rectangle 4">
            <a:extLst>
              <a:ext uri="{FF2B5EF4-FFF2-40B4-BE49-F238E27FC236}">
                <a16:creationId xmlns:a16="http://schemas.microsoft.com/office/drawing/2014/main" id="{91F25D85-B332-4B08-8AF6-B9F39E2B966F}"/>
              </a:ext>
            </a:extLst>
          </p:cNvPr>
          <p:cNvSpPr>
            <a:spLocks noGrp="1" noChangeArrowheads="1"/>
          </p:cNvSpPr>
          <p:nvPr>
            <p:ph type="ftr" sz="quarter" idx="2"/>
          </p:nvPr>
        </p:nvSpPr>
        <p:spPr bwMode="auto">
          <a:xfrm>
            <a:off x="0"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defTabSz="928688">
              <a:defRPr sz="1200" smtClean="0">
                <a:solidFill>
                  <a:schemeClr val="tx1"/>
                </a:solidFill>
                <a:latin typeface="Times New Roman" pitchFamily="18" charset="0"/>
              </a:defRPr>
            </a:lvl1pPr>
          </a:lstStyle>
          <a:p>
            <a:pPr>
              <a:defRPr/>
            </a:pPr>
            <a:endParaRPr lang="en-US"/>
          </a:p>
        </p:txBody>
      </p:sp>
      <p:sp>
        <p:nvSpPr>
          <p:cNvPr id="235525" name="Rectangle 5">
            <a:extLst>
              <a:ext uri="{FF2B5EF4-FFF2-40B4-BE49-F238E27FC236}">
                <a16:creationId xmlns:a16="http://schemas.microsoft.com/office/drawing/2014/main" id="{D1CABAB3-B2B4-4810-806F-4397E3CC01F2}"/>
              </a:ext>
            </a:extLst>
          </p:cNvPr>
          <p:cNvSpPr>
            <a:spLocks noGrp="1" noChangeArrowheads="1"/>
          </p:cNvSpPr>
          <p:nvPr>
            <p:ph type="sldNum" sz="quarter" idx="3"/>
          </p:nvPr>
        </p:nvSpPr>
        <p:spPr bwMode="auto">
          <a:xfrm>
            <a:off x="3970338" y="8772525"/>
            <a:ext cx="3038475" cy="461963"/>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defTabSz="928688">
              <a:defRPr sz="1200">
                <a:solidFill>
                  <a:schemeClr val="tx1"/>
                </a:solidFill>
                <a:latin typeface="Times New Roman" panose="02020603050405020304" pitchFamily="18" charset="0"/>
              </a:defRPr>
            </a:lvl1pPr>
          </a:lstStyle>
          <a:p>
            <a:fld id="{59BDD05F-7D4E-40F0-A78A-5981A5F9BF3B}"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a:extLst>
              <a:ext uri="{FF2B5EF4-FFF2-40B4-BE49-F238E27FC236}">
                <a16:creationId xmlns:a16="http://schemas.microsoft.com/office/drawing/2014/main" id="{471567DC-EB9F-4704-91D5-1209D11873B7}"/>
              </a:ext>
            </a:extLst>
          </p:cNvPr>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solidFill>
                  <a:schemeClr val="tx1"/>
                </a:solidFill>
                <a:latin typeface="Times New Roman" pitchFamily="18" charset="0"/>
              </a:defRPr>
            </a:lvl1pPr>
          </a:lstStyle>
          <a:p>
            <a:pPr>
              <a:defRPr/>
            </a:pPr>
            <a:endParaRPr lang="en-US"/>
          </a:p>
        </p:txBody>
      </p:sp>
      <p:sp>
        <p:nvSpPr>
          <p:cNvPr id="360451" name="Rectangle 3">
            <a:extLst>
              <a:ext uri="{FF2B5EF4-FFF2-40B4-BE49-F238E27FC236}">
                <a16:creationId xmlns:a16="http://schemas.microsoft.com/office/drawing/2014/main" id="{4FFCBB4F-C197-4D26-BD74-D649832E4336}"/>
              </a:ext>
            </a:extLst>
          </p:cNvPr>
          <p:cNvSpPr>
            <a:spLocks noGrp="1" noChangeArrowheads="1"/>
          </p:cNvSpPr>
          <p:nvPr>
            <p:ph type="dt" idx="1"/>
          </p:nvPr>
        </p:nvSpPr>
        <p:spPr bwMode="auto">
          <a:xfrm>
            <a:off x="3970338" y="0"/>
            <a:ext cx="3038475" cy="461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solidFill>
                  <a:schemeClr val="tx1"/>
                </a:solidFill>
                <a:latin typeface="Times New Roman" pitchFamily="18" charset="0"/>
              </a:defRPr>
            </a:lvl1pPr>
          </a:lstStyle>
          <a:p>
            <a:pPr>
              <a:defRPr/>
            </a:pPr>
            <a:endParaRPr lang="en-US"/>
          </a:p>
        </p:txBody>
      </p:sp>
      <p:sp>
        <p:nvSpPr>
          <p:cNvPr id="130052" name="Rectangle 4">
            <a:extLst>
              <a:ext uri="{FF2B5EF4-FFF2-40B4-BE49-F238E27FC236}">
                <a16:creationId xmlns:a16="http://schemas.microsoft.com/office/drawing/2014/main" id="{76B67138-84EB-453E-ACC7-19A65CB9D049}"/>
              </a:ext>
            </a:extLst>
          </p:cNvPr>
          <p:cNvSpPr>
            <a:spLocks noRot="1" noChangeArrowheads="1" noTextEdit="1"/>
          </p:cNvSpPr>
          <p:nvPr>
            <p:ph type="sldImg" idx="2"/>
          </p:nvPr>
        </p:nvSpPr>
        <p:spPr bwMode="auto">
          <a:xfrm>
            <a:off x="422275" y="692150"/>
            <a:ext cx="6165850"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0453" name="Rectangle 5">
            <a:extLst>
              <a:ext uri="{FF2B5EF4-FFF2-40B4-BE49-F238E27FC236}">
                <a16:creationId xmlns:a16="http://schemas.microsoft.com/office/drawing/2014/main" id="{A63F9547-C76E-4320-81E2-2F9162FF2681}"/>
              </a:ext>
            </a:extLst>
          </p:cNvPr>
          <p:cNvSpPr>
            <a:spLocks noGrp="1" noChangeArrowheads="1"/>
          </p:cNvSpPr>
          <p:nvPr>
            <p:ph type="body" sz="quarter" idx="3"/>
          </p:nvPr>
        </p:nvSpPr>
        <p:spPr bwMode="auto">
          <a:xfrm>
            <a:off x="701675" y="4387850"/>
            <a:ext cx="5607050" cy="4156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0454" name="Rectangle 6">
            <a:extLst>
              <a:ext uri="{FF2B5EF4-FFF2-40B4-BE49-F238E27FC236}">
                <a16:creationId xmlns:a16="http://schemas.microsoft.com/office/drawing/2014/main" id="{483263B5-9155-4343-B6FC-E5AC68B69B70}"/>
              </a:ext>
            </a:extLst>
          </p:cNvPr>
          <p:cNvSpPr>
            <a:spLocks noGrp="1" noChangeArrowheads="1"/>
          </p:cNvSpPr>
          <p:nvPr>
            <p:ph type="ftr" sz="quarter" idx="4"/>
          </p:nvPr>
        </p:nvSpPr>
        <p:spPr bwMode="auto">
          <a:xfrm>
            <a:off x="0" y="8772525"/>
            <a:ext cx="3038475" cy="4619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solidFill>
                  <a:schemeClr val="tx1"/>
                </a:solidFill>
                <a:latin typeface="Times New Roman" pitchFamily="18" charset="0"/>
              </a:defRPr>
            </a:lvl1pPr>
          </a:lstStyle>
          <a:p>
            <a:pPr>
              <a:defRPr/>
            </a:pPr>
            <a:endParaRPr lang="en-US"/>
          </a:p>
        </p:txBody>
      </p:sp>
      <p:sp>
        <p:nvSpPr>
          <p:cNvPr id="360455" name="Rectangle 7">
            <a:extLst>
              <a:ext uri="{FF2B5EF4-FFF2-40B4-BE49-F238E27FC236}">
                <a16:creationId xmlns:a16="http://schemas.microsoft.com/office/drawing/2014/main" id="{0987EC30-255D-4E44-B081-575C6506D465}"/>
              </a:ext>
            </a:extLst>
          </p:cNvPr>
          <p:cNvSpPr>
            <a:spLocks noGrp="1" noChangeArrowheads="1"/>
          </p:cNvSpPr>
          <p:nvPr>
            <p:ph type="sldNum" sz="quarter" idx="5"/>
          </p:nvPr>
        </p:nvSpPr>
        <p:spPr bwMode="auto">
          <a:xfrm>
            <a:off x="3970338" y="8772525"/>
            <a:ext cx="3038475" cy="4619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anose="02020603050405020304" pitchFamily="18" charset="0"/>
              </a:defRPr>
            </a:lvl1pPr>
          </a:lstStyle>
          <a:p>
            <a:fld id="{5D5A03C5-BA61-450E-9BD5-14D26463C479}"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EF163D88-D179-4382-8241-3D5BA6CC71DC}"/>
              </a:ext>
            </a:extLst>
          </p:cNvPr>
          <p:cNvSpPr>
            <a:spLocks noRot="1" noChangeArrowheads="1" noTextEdit="1"/>
          </p:cNvSpPr>
          <p:nvPr>
            <p:ph type="sldImg"/>
          </p:nvPr>
        </p:nvSpPr>
        <p:spPr>
          <a:ln/>
        </p:spPr>
      </p:sp>
      <p:sp>
        <p:nvSpPr>
          <p:cNvPr id="131075" name="Rectangle 3">
            <a:extLst>
              <a:ext uri="{FF2B5EF4-FFF2-40B4-BE49-F238E27FC236}">
                <a16:creationId xmlns:a16="http://schemas.microsoft.com/office/drawing/2014/main" id="{C15CFE77-23DA-4F5B-ACB5-42F63BA24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Style in Rendering: The History and Technique behind Afro Samurai's Look</a:t>
            </a:r>
          </a:p>
          <a:p>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a:extLst>
              <a:ext uri="{FF2B5EF4-FFF2-40B4-BE49-F238E27FC236}">
                <a16:creationId xmlns:a16="http://schemas.microsoft.com/office/drawing/2014/main" id="{5017F6A1-E5A5-442C-A38A-D16D1670ED12}"/>
              </a:ext>
            </a:extLst>
          </p:cNvPr>
          <p:cNvSpPr>
            <a:spLocks noGrp="1" noRot="1" noChangeAspect="1" noTextEdit="1"/>
          </p:cNvSpPr>
          <p:nvPr>
            <p:ph type="sldImg"/>
          </p:nvPr>
        </p:nvSpPr>
        <p:spPr>
          <a:ln/>
        </p:spPr>
      </p:sp>
      <p:sp>
        <p:nvSpPr>
          <p:cNvPr id="140291" name="Notes Placeholder 2">
            <a:extLst>
              <a:ext uri="{FF2B5EF4-FFF2-40B4-BE49-F238E27FC236}">
                <a16:creationId xmlns:a16="http://schemas.microsoft.com/office/drawing/2014/main" id="{DD4EEAEF-1546-4460-A5BA-20287109DE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solidFill>
                  <a:srgbClr val="DDDDDD"/>
                </a:solidFill>
                <a:latin typeface="Times New Roman" panose="02020603050405020304" pitchFamily="18" charset="0"/>
                <a:ea typeface="ＭＳ Ｐゴシック" panose="020B0600070205080204" pitchFamily="34" charset="-128"/>
              </a:rPr>
              <a:t>At last Afro found his Father’s killer.</a:t>
            </a:r>
          </a:p>
          <a:p>
            <a:r>
              <a:rPr lang="en-US" altLang="zh-CN">
                <a:solidFill>
                  <a:srgbClr val="DDDDDD"/>
                </a:solidFill>
                <a:latin typeface="Times New Roman" panose="02020603050405020304" pitchFamily="18" charset="0"/>
                <a:ea typeface="ＭＳ Ｐゴシック" panose="020B0600070205080204" pitchFamily="34" charset="-128"/>
              </a:rPr>
              <a:t>But Justice had a surprise in store for Afro.</a:t>
            </a:r>
          </a:p>
          <a:p>
            <a:r>
              <a:rPr lang="en-US" altLang="zh-CN">
                <a:solidFill>
                  <a:srgbClr val="DDDDDD"/>
                </a:solidFill>
                <a:latin typeface="Times New Roman" panose="02020603050405020304" pitchFamily="18" charset="0"/>
                <a:ea typeface="ＭＳ Ｐゴシック" panose="020B0600070205080204" pitchFamily="34" charset="-128"/>
              </a:rPr>
              <a:t>Justice had cheated.</a:t>
            </a:r>
          </a:p>
          <a:p>
            <a:endParaRPr lang="en-US" altLang="zh-CN" b="1">
              <a:solidFill>
                <a:srgbClr val="DDDDDD"/>
              </a:solidFill>
              <a:latin typeface="Times New Roman" panose="02020603050405020304" pitchFamily="18" charset="0"/>
              <a:ea typeface="ＭＳ Ｐゴシック" panose="020B0600070205080204" pitchFamily="34" charset="-128"/>
            </a:endParaRPr>
          </a:p>
          <a:p>
            <a:pPr algn="ctr" eaLnBrk="1" hangingPunct="1">
              <a:spcBef>
                <a:spcPct val="0"/>
              </a:spcBef>
            </a:pPr>
            <a:endParaRPr lang="en-US" altLang="zh-CN" sz="2400" b="1">
              <a:solidFill>
                <a:srgbClr val="DDDDDD"/>
              </a:solidFill>
              <a:latin typeface="Courier New" panose="02070309020205020404" pitchFamily="49" charset="0"/>
              <a:ea typeface="ＭＳ Ｐゴシック" panose="020B0600070205080204" pitchFamily="34" charset="-128"/>
            </a:endParaRPr>
          </a:p>
        </p:txBody>
      </p:sp>
      <p:sp>
        <p:nvSpPr>
          <p:cNvPr id="140292" name="Slide Number Placeholder 3">
            <a:extLst>
              <a:ext uri="{FF2B5EF4-FFF2-40B4-BE49-F238E27FC236}">
                <a16:creationId xmlns:a16="http://schemas.microsoft.com/office/drawing/2014/main" id="{929E3735-0569-4D2A-9E42-4C628AB5918D}"/>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FAE52573-8559-49D5-BE07-437CEE3ED88A}" type="slidenum">
              <a:rPr lang="en-US" altLang="zh-CN" sz="1200">
                <a:solidFill>
                  <a:schemeClr val="tx1"/>
                </a:solidFill>
                <a:latin typeface="Times New Roman" panose="02020603050405020304" pitchFamily="18" charset="0"/>
              </a:rPr>
              <a:pPr algn="r" eaLnBrk="1" hangingPunct="1"/>
              <a:t>10</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a:extLst>
              <a:ext uri="{FF2B5EF4-FFF2-40B4-BE49-F238E27FC236}">
                <a16:creationId xmlns:a16="http://schemas.microsoft.com/office/drawing/2014/main" id="{B9C97C92-6896-4F91-84BA-4645C06039DF}"/>
              </a:ext>
            </a:extLst>
          </p:cNvPr>
          <p:cNvSpPr>
            <a:spLocks noGrp="1" noRot="1" noChangeAspect="1" noTextEdit="1"/>
          </p:cNvSpPr>
          <p:nvPr>
            <p:ph type="sldImg"/>
          </p:nvPr>
        </p:nvSpPr>
        <p:spPr>
          <a:ln/>
        </p:spPr>
      </p:sp>
      <p:sp>
        <p:nvSpPr>
          <p:cNvPr id="232451" name="Notes Placeholder 2">
            <a:extLst>
              <a:ext uri="{FF2B5EF4-FFF2-40B4-BE49-F238E27FC236}">
                <a16:creationId xmlns:a16="http://schemas.microsoft.com/office/drawing/2014/main" id="{613E27FA-D351-45E0-BB25-60CD5961EF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The first thing we tried was something we called </a:t>
            </a:r>
            <a:r>
              <a:rPr lang="en-US" altLang="zh-CN" b="1">
                <a:latin typeface="Times New Roman" panose="02020603050405020304" pitchFamily="18" charset="0"/>
                <a:ea typeface="ＭＳ Ｐゴシック" panose="020B0600070205080204" pitchFamily="34" charset="-128"/>
              </a:rPr>
              <a:t>extrusion/inversion</a:t>
            </a:r>
            <a:r>
              <a:rPr lang="en-US" altLang="zh-CN">
                <a:latin typeface="Times New Roman" panose="02020603050405020304" pitchFamily="18" charset="0"/>
                <a:ea typeface="ＭＳ Ｐゴシック" panose="020B0600070205080204" pitchFamily="34" charset="-128"/>
              </a:rPr>
              <a:t>. </a:t>
            </a:r>
          </a:p>
          <a:p>
            <a:pPr eaLnBrk="1" hangingPunct="1"/>
            <a:r>
              <a:rPr lang="en-US" altLang="zh-CN">
                <a:latin typeface="Times New Roman" panose="02020603050405020304" pitchFamily="18" charset="0"/>
                <a:ea typeface="ＭＳ Ｐゴシック" panose="020B0600070205080204" pitchFamily="34" charset="-128"/>
              </a:rPr>
              <a:t>D: It’s a traditional technique that was used long before we had vertex and pixel shaders where </a:t>
            </a:r>
          </a:p>
          <a:p>
            <a:pPr eaLnBrk="1" hangingPunct="1"/>
            <a:r>
              <a:rPr lang="en-US" altLang="zh-CN">
                <a:latin typeface="Times New Roman" panose="02020603050405020304" pitchFamily="18" charset="0"/>
                <a:ea typeface="ＭＳ Ｐゴシック" panose="020B0600070205080204" pitchFamily="34" charset="-128"/>
              </a:rPr>
              <a:t>D: The model vertices are pushed outwards along the vertex normals (that’s the extrusion)</a:t>
            </a:r>
          </a:p>
          <a:p>
            <a:pPr eaLnBrk="1" hangingPunct="1"/>
            <a:r>
              <a:rPr lang="en-US" altLang="zh-CN">
                <a:latin typeface="Times New Roman" panose="02020603050405020304" pitchFamily="18" charset="0"/>
                <a:ea typeface="ＭＳ Ｐゴシック" panose="020B0600070205080204" pitchFamily="34" charset="-128"/>
              </a:rPr>
              <a:t>D: And then the model is turned inside-out, that is, the normals are made to face inward (that’s the inversion) </a:t>
            </a:r>
          </a:p>
          <a:p>
            <a:pPr eaLnBrk="1" hangingPunct="1"/>
            <a:r>
              <a:rPr lang="en-US" altLang="zh-CN">
                <a:latin typeface="Times New Roman" panose="02020603050405020304" pitchFamily="18" charset="0"/>
                <a:ea typeface="ＭＳ Ｐゴシック" panose="020B0600070205080204" pitchFamily="34" charset="-128"/>
              </a:rPr>
              <a:t>D: We believe this is the kind of technique that Viewtiful Joe probably used.</a:t>
            </a:r>
          </a:p>
          <a:p>
            <a:pPr eaLnBrk="1" hangingPunct="1"/>
            <a:r>
              <a:rPr lang="en-US" altLang="zh-CN">
                <a:latin typeface="Times New Roman" panose="02020603050405020304" pitchFamily="18" charset="0"/>
                <a:ea typeface="ＭＳ Ｐゴシック" panose="020B0600070205080204" pitchFamily="34" charset="-128"/>
              </a:rPr>
              <a:t>D: The first time you hear about this, it’s the kind of thing that you think to yourself, “Does that really work?” </a:t>
            </a:r>
          </a:p>
          <a:p>
            <a:pPr eaLnBrk="1" hangingPunct="1"/>
            <a:r>
              <a:rPr lang="en-US" altLang="zh-CN">
                <a:latin typeface="Times New Roman" panose="02020603050405020304" pitchFamily="18" charset="0"/>
                <a:ea typeface="ＭＳ Ｐゴシック" panose="020B0600070205080204" pitchFamily="34" charset="-128"/>
              </a:rPr>
              <a:t>D: It does but it’s </a:t>
            </a:r>
            <a:r>
              <a:rPr lang="en-US" altLang="zh-CN" b="1">
                <a:latin typeface="Times New Roman" panose="02020603050405020304" pitchFamily="18" charset="0"/>
                <a:ea typeface="ＭＳ Ｐゴシック" panose="020B0600070205080204" pitchFamily="34" charset="-128"/>
              </a:rPr>
              <a:t>not perfect</a:t>
            </a:r>
            <a:r>
              <a:rPr lang="en-US" altLang="zh-CN">
                <a:latin typeface="Times New Roman" panose="02020603050405020304" pitchFamily="18" charset="0"/>
                <a:ea typeface="ＭＳ Ｐゴシック" panose="020B0600070205080204" pitchFamily="34" charset="-128"/>
              </a:rPr>
              <a:t>. </a:t>
            </a:r>
          </a:p>
          <a:p>
            <a:pPr eaLnBrk="1" hangingPunct="1"/>
            <a:r>
              <a:rPr lang="en-US" altLang="zh-CN">
                <a:latin typeface="Times New Roman" panose="02020603050405020304" pitchFamily="18" charset="0"/>
                <a:ea typeface="ＭＳ Ｐゴシック" panose="020B0600070205080204" pitchFamily="34" charset="-128"/>
              </a:rPr>
              <a:t>D: This kind of technique leads to small </a:t>
            </a:r>
            <a:r>
              <a:rPr lang="en-US" altLang="zh-CN" b="1">
                <a:latin typeface="Times New Roman" panose="02020603050405020304" pitchFamily="18" charset="0"/>
                <a:ea typeface="ＭＳ Ｐゴシック" panose="020B0600070205080204" pitchFamily="34" charset="-128"/>
              </a:rPr>
              <a:t>artifacts </a:t>
            </a:r>
            <a:r>
              <a:rPr lang="en-US" altLang="zh-CN">
                <a:latin typeface="Times New Roman" panose="02020603050405020304" pitchFamily="18" charset="0"/>
                <a:ea typeface="ＭＳ Ｐゴシック" panose="020B0600070205080204" pitchFamily="34" charset="-128"/>
              </a:rPr>
              <a:t>around certain edges. The artifacts are proportional to the distance that we extrude. </a:t>
            </a:r>
          </a:p>
          <a:p>
            <a:pPr eaLnBrk="1" hangingPunct="1"/>
            <a:r>
              <a:rPr lang="en-US" altLang="zh-CN">
                <a:latin typeface="Times New Roman" panose="02020603050405020304" pitchFamily="18" charset="0"/>
                <a:ea typeface="ＭＳ Ｐゴシック" panose="020B0600070205080204" pitchFamily="34" charset="-128"/>
              </a:rPr>
              <a:t>D: Here’s a small extrusion distance. It doesn’t look too bad yet.</a:t>
            </a:r>
          </a:p>
        </p:txBody>
      </p:sp>
      <p:sp>
        <p:nvSpPr>
          <p:cNvPr id="232452" name="Slide Number Placeholder 3">
            <a:extLst>
              <a:ext uri="{FF2B5EF4-FFF2-40B4-BE49-F238E27FC236}">
                <a16:creationId xmlns:a16="http://schemas.microsoft.com/office/drawing/2014/main" id="{8504675E-CF6D-4B11-9DC7-C15C74991B5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6124434B-4F19-46D4-AEA8-2240AE342836}" type="slidenum">
              <a:rPr lang="en-US" altLang="zh-CN" sz="1200">
                <a:solidFill>
                  <a:schemeClr val="tx1"/>
                </a:solidFill>
                <a:latin typeface="Times New Roman" panose="02020603050405020304" pitchFamily="18" charset="0"/>
              </a:rPr>
              <a:pPr eaLnBrk="1" hangingPunct="1"/>
              <a:t>100</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a:extLst>
              <a:ext uri="{FF2B5EF4-FFF2-40B4-BE49-F238E27FC236}">
                <a16:creationId xmlns:a16="http://schemas.microsoft.com/office/drawing/2014/main" id="{5BA1EFAA-7A6D-495F-AD05-91158E9ADCB2}"/>
              </a:ext>
            </a:extLst>
          </p:cNvPr>
          <p:cNvSpPr>
            <a:spLocks noGrp="1" noRot="1" noChangeAspect="1" noTextEdit="1"/>
          </p:cNvSpPr>
          <p:nvPr>
            <p:ph type="sldImg"/>
          </p:nvPr>
        </p:nvSpPr>
        <p:spPr>
          <a:ln/>
        </p:spPr>
      </p:sp>
      <p:sp>
        <p:nvSpPr>
          <p:cNvPr id="233475" name="Notes Placeholder 2">
            <a:extLst>
              <a:ext uri="{FF2B5EF4-FFF2-40B4-BE49-F238E27FC236}">
                <a16:creationId xmlns:a16="http://schemas.microsoft.com/office/drawing/2014/main" id="{C43FFEDB-B508-487D-B12A-0B06A1D3C4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At a greater extrusion distance, the artifacts are becoming more </a:t>
            </a:r>
            <a:r>
              <a:rPr lang="en-US" altLang="zh-CN" b="1">
                <a:latin typeface="Times New Roman" panose="02020603050405020304" pitchFamily="18" charset="0"/>
                <a:ea typeface="ＭＳ Ｐゴシック" panose="020B0600070205080204" pitchFamily="34" charset="-128"/>
              </a:rPr>
              <a:t>obvious</a:t>
            </a:r>
            <a:r>
              <a:rPr lang="en-US" altLang="zh-CN">
                <a:latin typeface="Times New Roman" panose="02020603050405020304" pitchFamily="18" charset="0"/>
                <a:ea typeface="ＭＳ Ｐゴシック" panose="020B0600070205080204" pitchFamily="34" charset="-128"/>
              </a:rPr>
              <a:t>. </a:t>
            </a:r>
          </a:p>
          <a:p>
            <a:pPr eaLnBrk="1" hangingPunct="1"/>
            <a:r>
              <a:rPr lang="en-US" altLang="zh-CN">
                <a:latin typeface="Times New Roman" panose="02020603050405020304" pitchFamily="18" charset="0"/>
                <a:ea typeface="ＭＳ Ｐゴシック" panose="020B0600070205080204" pitchFamily="34" charset="-128"/>
              </a:rPr>
              <a:t>D: The </a:t>
            </a:r>
            <a:r>
              <a:rPr lang="en-US" altLang="zh-CN" b="1">
                <a:latin typeface="Times New Roman" panose="02020603050405020304" pitchFamily="18" charset="0"/>
                <a:ea typeface="ＭＳ Ｐゴシック" panose="020B0600070205080204" pitchFamily="34" charset="-128"/>
              </a:rPr>
              <a:t>line width varies</a:t>
            </a:r>
            <a:r>
              <a:rPr lang="en-US" altLang="zh-CN">
                <a:latin typeface="Times New Roman" panose="02020603050405020304" pitchFamily="18" charset="0"/>
                <a:ea typeface="ＭＳ Ｐゴシック" panose="020B0600070205080204" pitchFamily="34" charset="-128"/>
              </a:rPr>
              <a:t>, in some ways nicely, in some ways less so, and…</a:t>
            </a:r>
          </a:p>
          <a:p>
            <a:pPr eaLnBrk="1" hangingPunct="1"/>
            <a:r>
              <a:rPr lang="en-US" altLang="zh-CN">
                <a:latin typeface="Times New Roman" panose="02020603050405020304" pitchFamily="18" charset="0"/>
                <a:ea typeface="ＭＳ Ｐゴシック" panose="020B0600070205080204" pitchFamily="34" charset="-128"/>
              </a:rPr>
              <a:t>D: Notice there is an </a:t>
            </a:r>
            <a:r>
              <a:rPr lang="en-US" altLang="zh-CN" b="1">
                <a:latin typeface="Times New Roman" panose="02020603050405020304" pitchFamily="18" charset="0"/>
                <a:ea typeface="ＭＳ Ｐゴシック" panose="020B0600070205080204" pitchFamily="34" charset="-128"/>
              </a:rPr>
              <a:t>offset </a:t>
            </a:r>
            <a:r>
              <a:rPr lang="en-US" altLang="zh-CN">
                <a:latin typeface="Times New Roman" panose="02020603050405020304" pitchFamily="18" charset="0"/>
                <a:ea typeface="ＭＳ Ｐゴシック" panose="020B0600070205080204" pitchFamily="34" charset="-128"/>
              </a:rPr>
              <a:t>of the outline away from Afro’s eyes.</a:t>
            </a:r>
          </a:p>
        </p:txBody>
      </p:sp>
      <p:sp>
        <p:nvSpPr>
          <p:cNvPr id="233476" name="Slide Number Placeholder 3">
            <a:extLst>
              <a:ext uri="{FF2B5EF4-FFF2-40B4-BE49-F238E27FC236}">
                <a16:creationId xmlns:a16="http://schemas.microsoft.com/office/drawing/2014/main" id="{9BF60719-F661-4468-846C-A7BA91975D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1A6EE52-DF71-4A44-9BBC-7936D7136A37}" type="slidenum">
              <a:rPr lang="en-US" altLang="zh-CN" sz="1200">
                <a:solidFill>
                  <a:schemeClr val="tx1"/>
                </a:solidFill>
                <a:latin typeface="Times New Roman" panose="02020603050405020304" pitchFamily="18" charset="0"/>
              </a:rPr>
              <a:pPr eaLnBrk="1" hangingPunct="1"/>
              <a:t>101</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a:extLst>
              <a:ext uri="{FF2B5EF4-FFF2-40B4-BE49-F238E27FC236}">
                <a16:creationId xmlns:a16="http://schemas.microsoft.com/office/drawing/2014/main" id="{17F7EBC1-3C3F-4FC5-99C9-CDF9A6D96C5A}"/>
              </a:ext>
            </a:extLst>
          </p:cNvPr>
          <p:cNvSpPr>
            <a:spLocks noGrp="1" noRot="1" noChangeAspect="1" noTextEdit="1"/>
          </p:cNvSpPr>
          <p:nvPr>
            <p:ph type="sldImg"/>
          </p:nvPr>
        </p:nvSpPr>
        <p:spPr>
          <a:ln/>
        </p:spPr>
      </p:sp>
      <p:sp>
        <p:nvSpPr>
          <p:cNvPr id="234499" name="Notes Placeholder 2">
            <a:extLst>
              <a:ext uri="{FF2B5EF4-FFF2-40B4-BE49-F238E27FC236}">
                <a16:creationId xmlns:a16="http://schemas.microsoft.com/office/drawing/2014/main" id="{3DBFF420-CFA2-4571-B931-1841876408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 it is at an </a:t>
            </a:r>
            <a:r>
              <a:rPr lang="en-US" altLang="zh-CN" b="1">
                <a:latin typeface="Times New Roman" panose="02020603050405020304" pitchFamily="18" charset="0"/>
                <a:ea typeface="ＭＳ Ｐゴシック" panose="020B0600070205080204" pitchFamily="34" charset="-128"/>
              </a:rPr>
              <a:t>extreme</a:t>
            </a:r>
            <a:r>
              <a:rPr lang="en-US" altLang="zh-CN">
                <a:latin typeface="Times New Roman" panose="02020603050405020304" pitchFamily="18" charset="0"/>
                <a:ea typeface="ＭＳ Ｐゴシック" panose="020B0600070205080204" pitchFamily="34" charset="-128"/>
              </a:rPr>
              <a:t>. </a:t>
            </a:r>
          </a:p>
          <a:p>
            <a:pPr eaLnBrk="1" hangingPunct="1"/>
            <a:r>
              <a:rPr lang="en-US" altLang="zh-CN">
                <a:latin typeface="Times New Roman" panose="02020603050405020304" pitchFamily="18" charset="0"/>
                <a:ea typeface="ＭＳ Ｐゴシック" panose="020B0600070205080204" pitchFamily="34" charset="-128"/>
              </a:rPr>
              <a:t>D: There are lots of artifacts but it’s got an </a:t>
            </a:r>
            <a:r>
              <a:rPr lang="en-US" altLang="zh-CN" b="1">
                <a:latin typeface="Times New Roman" panose="02020603050405020304" pitchFamily="18" charset="0"/>
                <a:ea typeface="ＭＳ Ｐゴシック" panose="020B0600070205080204" pitchFamily="34" charset="-128"/>
              </a:rPr>
              <a:t>inkiness </a:t>
            </a:r>
            <a:r>
              <a:rPr lang="en-US" altLang="zh-CN">
                <a:latin typeface="Times New Roman" panose="02020603050405020304" pitchFamily="18" charset="0"/>
                <a:ea typeface="ＭＳ Ｐゴシック" panose="020B0600070205080204" pitchFamily="34" charset="-128"/>
              </a:rPr>
              <a:t>to it that’s kind of interesting. </a:t>
            </a:r>
          </a:p>
          <a:p>
            <a:pPr eaLnBrk="1" hangingPunct="1"/>
            <a:r>
              <a:rPr lang="en-US" altLang="zh-CN">
                <a:latin typeface="Times New Roman" panose="02020603050405020304" pitchFamily="18" charset="0"/>
                <a:ea typeface="ＭＳ Ｐゴシック" panose="020B0600070205080204" pitchFamily="34" charset="-128"/>
              </a:rPr>
              <a:t>D: In any case, we were going for an </a:t>
            </a:r>
            <a:r>
              <a:rPr lang="en-US" altLang="zh-CN" b="1">
                <a:latin typeface="Times New Roman" panose="02020603050405020304" pitchFamily="18" charset="0"/>
                <a:ea typeface="ＭＳ Ｐゴシック" panose="020B0600070205080204" pitchFamily="34" charset="-128"/>
              </a:rPr>
              <a:t>illustrated </a:t>
            </a:r>
            <a:r>
              <a:rPr lang="en-US" altLang="zh-CN">
                <a:latin typeface="Times New Roman" panose="02020603050405020304" pitchFamily="18" charset="0"/>
                <a:ea typeface="ＭＳ Ｐゴシック" panose="020B0600070205080204" pitchFamily="34" charset="-128"/>
              </a:rPr>
              <a:t>look so…</a:t>
            </a:r>
          </a:p>
          <a:p>
            <a:pPr eaLnBrk="1" hangingPunct="1"/>
            <a:r>
              <a:rPr lang="en-US" altLang="zh-CN">
                <a:latin typeface="Times New Roman" panose="02020603050405020304" pitchFamily="18" charset="0"/>
                <a:ea typeface="ＭＳ Ｐゴシック" panose="020B0600070205080204" pitchFamily="34" charset="-128"/>
              </a:rPr>
              <a:t>D: We didn’t end up going with this specific technique.</a:t>
            </a:r>
          </a:p>
          <a:p>
            <a:pPr eaLnBrk="1" hangingPunct="1"/>
            <a:endParaRPr lang="en-US" altLang="zh-CN">
              <a:latin typeface="Times New Roman" panose="02020603050405020304" pitchFamily="18" charset="0"/>
              <a:ea typeface="ＭＳ Ｐゴシック" panose="020B0600070205080204" pitchFamily="34" charset="-128"/>
            </a:endParaRPr>
          </a:p>
          <a:p>
            <a:pPr eaLnBrk="1" hangingPunct="1"/>
            <a:r>
              <a:rPr lang="en-US" altLang="zh-CN">
                <a:latin typeface="Times New Roman" panose="02020603050405020304" pitchFamily="18" charset="0"/>
                <a:ea typeface="ＭＳ Ｐゴシック" panose="020B0600070205080204" pitchFamily="34" charset="-128"/>
              </a:rPr>
              <a:t>D: The next technique that we tried out involved writing out </a:t>
            </a:r>
            <a:r>
              <a:rPr lang="en-US" altLang="zh-CN" b="1">
                <a:latin typeface="Times New Roman" panose="02020603050405020304" pitchFamily="18" charset="0"/>
                <a:ea typeface="ＭＳ Ｐゴシック" panose="020B0600070205080204" pitchFamily="34" charset="-128"/>
              </a:rPr>
              <a:t>normals and depth information </a:t>
            </a:r>
            <a:r>
              <a:rPr lang="en-US" altLang="zh-CN">
                <a:latin typeface="Times New Roman" panose="02020603050405020304" pitchFamily="18" charset="0"/>
                <a:ea typeface="ＭＳ Ｐゴシック" panose="020B0600070205080204" pitchFamily="34" charset="-128"/>
              </a:rPr>
              <a:t>to render targets and performing a </a:t>
            </a:r>
            <a:r>
              <a:rPr lang="en-US" altLang="zh-CN" b="1">
                <a:latin typeface="Times New Roman" panose="02020603050405020304" pitchFamily="18" charset="0"/>
                <a:ea typeface="ＭＳ Ｐゴシック" panose="020B0600070205080204" pitchFamily="34" charset="-128"/>
              </a:rPr>
              <a:t>full screen shader pass to detect edges</a:t>
            </a:r>
            <a:r>
              <a:rPr lang="en-US" altLang="zh-CN">
                <a:latin typeface="Times New Roman" panose="02020603050405020304" pitchFamily="18" charset="0"/>
                <a:ea typeface="ＭＳ Ｐゴシック" panose="020B0600070205080204" pitchFamily="34" charset="-128"/>
              </a:rPr>
              <a:t>.</a:t>
            </a:r>
          </a:p>
        </p:txBody>
      </p:sp>
      <p:sp>
        <p:nvSpPr>
          <p:cNvPr id="234500" name="Slide Number Placeholder 3">
            <a:extLst>
              <a:ext uri="{FF2B5EF4-FFF2-40B4-BE49-F238E27FC236}">
                <a16:creationId xmlns:a16="http://schemas.microsoft.com/office/drawing/2014/main" id="{A62F89A3-AA12-43DE-B380-1DB7BEC73E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A6A1F88C-F5B4-43CF-B4A4-CD609E7BAAAF}" type="slidenum">
              <a:rPr lang="en-US" altLang="zh-CN" sz="1200">
                <a:solidFill>
                  <a:schemeClr val="tx1"/>
                </a:solidFill>
                <a:latin typeface="Times New Roman" panose="02020603050405020304" pitchFamily="18" charset="0"/>
              </a:rPr>
              <a:pPr eaLnBrk="1" hangingPunct="1"/>
              <a:t>102</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a:extLst>
              <a:ext uri="{FF2B5EF4-FFF2-40B4-BE49-F238E27FC236}">
                <a16:creationId xmlns:a16="http://schemas.microsoft.com/office/drawing/2014/main" id="{8241FFBA-544A-439B-9C5E-28FCE512795A}"/>
              </a:ext>
            </a:extLst>
          </p:cNvPr>
          <p:cNvSpPr>
            <a:spLocks noGrp="1" noRot="1" noChangeAspect="1" noTextEdit="1"/>
          </p:cNvSpPr>
          <p:nvPr>
            <p:ph type="sldImg"/>
          </p:nvPr>
        </p:nvSpPr>
        <p:spPr>
          <a:ln/>
        </p:spPr>
      </p:sp>
      <p:sp>
        <p:nvSpPr>
          <p:cNvPr id="235523" name="Notes Placeholder 2">
            <a:extLst>
              <a:ext uri="{FF2B5EF4-FFF2-40B4-BE49-F238E27FC236}">
                <a16:creationId xmlns:a16="http://schemas.microsoft.com/office/drawing/2014/main" id="{1D60986A-A06E-4C75-8FCB-F2A124D46A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One of the values that we exposed to the artists was called </a:t>
            </a:r>
            <a:r>
              <a:rPr lang="en-US" altLang="zh-CN" b="1">
                <a:latin typeface="Times New Roman" panose="02020603050405020304" pitchFamily="18" charset="0"/>
                <a:ea typeface="ＭＳ Ｐゴシック" panose="020B0600070205080204" pitchFamily="34" charset="-128"/>
              </a:rPr>
              <a:t>border detection</a:t>
            </a:r>
            <a:r>
              <a:rPr lang="en-US" altLang="zh-CN">
                <a:latin typeface="Times New Roman" panose="02020603050405020304" pitchFamily="18" charset="0"/>
                <a:ea typeface="ＭＳ Ｐゴシック" panose="020B0600070205080204" pitchFamily="34" charset="-128"/>
              </a:rPr>
              <a:t>. This isn’t the only value but it’s the one we’ll be looking at here.</a:t>
            </a:r>
          </a:p>
          <a:p>
            <a:pPr eaLnBrk="1" hangingPunct="1"/>
            <a:r>
              <a:rPr lang="en-US" altLang="zh-CN">
                <a:latin typeface="Times New Roman" panose="02020603050405020304" pitchFamily="18" charset="0"/>
                <a:ea typeface="ＭＳ Ｐゴシック" panose="020B0600070205080204" pitchFamily="34" charset="-128"/>
              </a:rPr>
              <a:t>D: Here it is set to a </a:t>
            </a:r>
            <a:r>
              <a:rPr lang="en-US" altLang="zh-CN" b="1">
                <a:latin typeface="Times New Roman" panose="02020603050405020304" pitchFamily="18" charset="0"/>
                <a:ea typeface="ＭＳ Ｐゴシック" panose="020B0600070205080204" pitchFamily="34" charset="-128"/>
              </a:rPr>
              <a:t>low </a:t>
            </a:r>
            <a:r>
              <a:rPr lang="en-US" altLang="zh-CN">
                <a:latin typeface="Times New Roman" panose="02020603050405020304" pitchFamily="18" charset="0"/>
                <a:ea typeface="ＭＳ Ｐゴシック" panose="020B0600070205080204" pitchFamily="34" charset="-128"/>
              </a:rPr>
              <a:t>value. </a:t>
            </a:r>
          </a:p>
          <a:p>
            <a:pPr eaLnBrk="1" hangingPunct="1"/>
            <a:r>
              <a:rPr lang="en-US" altLang="zh-CN">
                <a:latin typeface="Times New Roman" panose="02020603050405020304" pitchFamily="18" charset="0"/>
                <a:ea typeface="ＭＳ Ｐゴシック" panose="020B0600070205080204" pitchFamily="34" charset="-128"/>
              </a:rPr>
              <a:t>D: Notice </a:t>
            </a:r>
            <a:r>
              <a:rPr lang="en-US" altLang="zh-CN" b="1">
                <a:latin typeface="Times New Roman" panose="02020603050405020304" pitchFamily="18" charset="0"/>
                <a:ea typeface="ＭＳ Ｐゴシック" panose="020B0600070205080204" pitchFamily="34" charset="-128"/>
              </a:rPr>
              <a:t>not all </a:t>
            </a:r>
            <a:r>
              <a:rPr lang="en-US" altLang="zh-CN">
                <a:latin typeface="Times New Roman" panose="02020603050405020304" pitchFamily="18" charset="0"/>
                <a:ea typeface="ＭＳ Ｐゴシック" panose="020B0600070205080204" pitchFamily="34" charset="-128"/>
              </a:rPr>
              <a:t>the edges are </a:t>
            </a:r>
            <a:r>
              <a:rPr lang="en-US" altLang="zh-CN" b="1">
                <a:latin typeface="Times New Roman" panose="02020603050405020304" pitchFamily="18" charset="0"/>
                <a:ea typeface="ＭＳ Ｐゴシック" panose="020B0600070205080204" pitchFamily="34" charset="-128"/>
              </a:rPr>
              <a:t>detected</a:t>
            </a:r>
          </a:p>
          <a:p>
            <a:pPr eaLnBrk="1" hangingPunct="1"/>
            <a:r>
              <a:rPr lang="en-US" altLang="zh-CN">
                <a:latin typeface="Times New Roman" panose="02020603050405020304" pitchFamily="18" charset="0"/>
                <a:ea typeface="ＭＳ Ｐゴシック" panose="020B0600070205080204" pitchFamily="34" charset="-128"/>
              </a:rPr>
              <a:t>D: The outlining is </a:t>
            </a:r>
            <a:r>
              <a:rPr lang="en-US" altLang="zh-CN" b="1">
                <a:latin typeface="Times New Roman" panose="02020603050405020304" pitchFamily="18" charset="0"/>
                <a:ea typeface="ＭＳ Ｐゴシック" panose="020B0600070205080204" pitchFamily="34" charset="-128"/>
              </a:rPr>
              <a:t>incomplete</a:t>
            </a:r>
          </a:p>
          <a:p>
            <a:pPr eaLnBrk="1" hangingPunct="1"/>
            <a:r>
              <a:rPr lang="en-US" altLang="zh-CN">
                <a:latin typeface="Times New Roman" panose="02020603050405020304" pitchFamily="18" charset="0"/>
                <a:ea typeface="ＭＳ Ｐゴシック" panose="020B0600070205080204" pitchFamily="34" charset="-128"/>
              </a:rPr>
              <a:t> </a:t>
            </a:r>
          </a:p>
        </p:txBody>
      </p:sp>
      <p:sp>
        <p:nvSpPr>
          <p:cNvPr id="235524" name="Slide Number Placeholder 3">
            <a:extLst>
              <a:ext uri="{FF2B5EF4-FFF2-40B4-BE49-F238E27FC236}">
                <a16:creationId xmlns:a16="http://schemas.microsoft.com/office/drawing/2014/main" id="{7B64F97E-A430-43F4-8EED-488AB347960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848E5579-99C4-4182-BB6F-44082FB8E2D1}" type="slidenum">
              <a:rPr lang="en-US" altLang="zh-CN" sz="1200">
                <a:solidFill>
                  <a:schemeClr val="tx1"/>
                </a:solidFill>
                <a:latin typeface="Times New Roman" panose="02020603050405020304" pitchFamily="18" charset="0"/>
              </a:rPr>
              <a:pPr eaLnBrk="1" hangingPunct="1"/>
              <a:t>103</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a:extLst>
              <a:ext uri="{FF2B5EF4-FFF2-40B4-BE49-F238E27FC236}">
                <a16:creationId xmlns:a16="http://schemas.microsoft.com/office/drawing/2014/main" id="{13B6E775-DF8A-448C-BC6D-BCA372A7A6A7}"/>
              </a:ext>
            </a:extLst>
          </p:cNvPr>
          <p:cNvSpPr>
            <a:spLocks noGrp="1" noRot="1" noChangeAspect="1" noTextEdit="1"/>
          </p:cNvSpPr>
          <p:nvPr>
            <p:ph type="sldImg"/>
          </p:nvPr>
        </p:nvSpPr>
        <p:spPr>
          <a:ln/>
        </p:spPr>
      </p:sp>
      <p:sp>
        <p:nvSpPr>
          <p:cNvPr id="236547" name="Notes Placeholder 2">
            <a:extLst>
              <a:ext uri="{FF2B5EF4-FFF2-40B4-BE49-F238E27FC236}">
                <a16:creationId xmlns:a16="http://schemas.microsoft.com/office/drawing/2014/main" id="{98B93825-7141-4B7D-89FB-8D5A20E8A0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 is border detection set to a </a:t>
            </a:r>
            <a:r>
              <a:rPr lang="en-US" altLang="zh-CN" b="1">
                <a:latin typeface="Times New Roman" panose="02020603050405020304" pitchFamily="18" charset="0"/>
                <a:ea typeface="ＭＳ Ｐゴシック" panose="020B0600070205080204" pitchFamily="34" charset="-128"/>
              </a:rPr>
              <a:t>moderate </a:t>
            </a:r>
            <a:r>
              <a:rPr lang="en-US" altLang="zh-CN">
                <a:latin typeface="Times New Roman" panose="02020603050405020304" pitchFamily="18" charset="0"/>
                <a:ea typeface="ＭＳ Ｐゴシック" panose="020B0600070205080204" pitchFamily="34" charset="-128"/>
              </a:rPr>
              <a:t>value. </a:t>
            </a:r>
          </a:p>
          <a:p>
            <a:pPr eaLnBrk="1" hangingPunct="1"/>
            <a:r>
              <a:rPr lang="en-US" altLang="zh-CN">
                <a:latin typeface="Times New Roman" panose="02020603050405020304" pitchFamily="18" charset="0"/>
                <a:ea typeface="ＭＳ Ｐゴシック" panose="020B0600070205080204" pitchFamily="34" charset="-128"/>
              </a:rPr>
              <a:t>D: Notice the outlining is more complete, but maybe it’s too complete. There are even outlines where we don’t want them.</a:t>
            </a:r>
          </a:p>
          <a:p>
            <a:pPr eaLnBrk="1" hangingPunct="1"/>
            <a:r>
              <a:rPr lang="en-US" altLang="zh-CN">
                <a:latin typeface="Times New Roman" panose="02020603050405020304" pitchFamily="18" charset="0"/>
                <a:ea typeface="ＭＳ Ｐゴシック" panose="020B0600070205080204" pitchFamily="34" charset="-128"/>
              </a:rPr>
              <a:t>D: Look around the eyes.</a:t>
            </a:r>
          </a:p>
        </p:txBody>
      </p:sp>
      <p:sp>
        <p:nvSpPr>
          <p:cNvPr id="236548" name="Slide Number Placeholder 3">
            <a:extLst>
              <a:ext uri="{FF2B5EF4-FFF2-40B4-BE49-F238E27FC236}">
                <a16:creationId xmlns:a16="http://schemas.microsoft.com/office/drawing/2014/main" id="{2FBE023F-A725-441E-B0D5-0227DD79480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CA0BB40-8874-483D-A57C-F9CDB2E0CEB0}" type="slidenum">
              <a:rPr lang="en-US" altLang="zh-CN" sz="1200">
                <a:solidFill>
                  <a:schemeClr val="tx1"/>
                </a:solidFill>
                <a:latin typeface="Times New Roman" panose="02020603050405020304" pitchFamily="18" charset="0"/>
              </a:rPr>
              <a:pPr eaLnBrk="1" hangingPunct="1"/>
              <a:t>104</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a:extLst>
              <a:ext uri="{FF2B5EF4-FFF2-40B4-BE49-F238E27FC236}">
                <a16:creationId xmlns:a16="http://schemas.microsoft.com/office/drawing/2014/main" id="{868EE957-2337-4B02-9225-EE1C964F385F}"/>
              </a:ext>
            </a:extLst>
          </p:cNvPr>
          <p:cNvSpPr>
            <a:spLocks noGrp="1" noRot="1" noChangeAspect="1" noTextEdit="1"/>
          </p:cNvSpPr>
          <p:nvPr>
            <p:ph type="sldImg"/>
          </p:nvPr>
        </p:nvSpPr>
        <p:spPr>
          <a:ln/>
        </p:spPr>
      </p:sp>
      <p:sp>
        <p:nvSpPr>
          <p:cNvPr id="237571" name="Notes Placeholder 2">
            <a:extLst>
              <a:ext uri="{FF2B5EF4-FFF2-40B4-BE49-F238E27FC236}">
                <a16:creationId xmlns:a16="http://schemas.microsoft.com/office/drawing/2014/main" id="{5B8336C1-BAA3-4ADD-AF9A-3D0CD7B805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Now if we </a:t>
            </a:r>
            <a:r>
              <a:rPr lang="en-US" altLang="zh-CN" b="1">
                <a:latin typeface="Times New Roman" panose="02020603050405020304" pitchFamily="18" charset="0"/>
                <a:ea typeface="ＭＳ Ｐゴシック" panose="020B0600070205080204" pitchFamily="34" charset="-128"/>
              </a:rPr>
              <a:t>crank up </a:t>
            </a:r>
            <a:r>
              <a:rPr lang="en-US" altLang="zh-CN">
                <a:latin typeface="Times New Roman" panose="02020603050405020304" pitchFamily="18" charset="0"/>
                <a:ea typeface="ＭＳ Ｐゴシック" panose="020B0600070205080204" pitchFamily="34" charset="-128"/>
              </a:rPr>
              <a:t>border detection we’ll see that way too many lines occur. </a:t>
            </a:r>
          </a:p>
          <a:p>
            <a:pPr eaLnBrk="1" hangingPunct="1"/>
            <a:r>
              <a:rPr lang="en-US" altLang="zh-CN">
                <a:latin typeface="Times New Roman" panose="02020603050405020304" pitchFamily="18" charset="0"/>
                <a:ea typeface="ＭＳ Ｐゴシック" panose="020B0600070205080204" pitchFamily="34" charset="-128"/>
              </a:rPr>
              <a:t>D: So it should be apparent that border detection is something that needs to be </a:t>
            </a:r>
            <a:r>
              <a:rPr lang="en-US" altLang="zh-CN" b="1">
                <a:latin typeface="Times New Roman" panose="02020603050405020304" pitchFamily="18" charset="0"/>
                <a:ea typeface="ＭＳ Ｐゴシック" panose="020B0600070205080204" pitchFamily="34" charset="-128"/>
              </a:rPr>
              <a:t>tuned </a:t>
            </a:r>
            <a:r>
              <a:rPr lang="en-US" altLang="zh-CN">
                <a:latin typeface="Times New Roman" panose="02020603050405020304" pitchFamily="18" charset="0"/>
                <a:ea typeface="ＭＳ Ｐゴシック" panose="020B0600070205080204" pitchFamily="34" charset="-128"/>
              </a:rPr>
              <a:t>to offer the best look.</a:t>
            </a:r>
          </a:p>
          <a:p>
            <a:pPr eaLnBrk="1" hangingPunct="1"/>
            <a:r>
              <a:rPr lang="en-US" altLang="zh-CN">
                <a:latin typeface="Times New Roman" panose="02020603050405020304" pitchFamily="18" charset="0"/>
                <a:ea typeface="ＭＳ Ｐゴシック" panose="020B0600070205080204" pitchFamily="34" charset="-128"/>
              </a:rPr>
              <a:t>D: And it’s a bit of a </a:t>
            </a:r>
            <a:r>
              <a:rPr lang="en-US" altLang="zh-CN" b="1">
                <a:latin typeface="Times New Roman" panose="02020603050405020304" pitchFamily="18" charset="0"/>
                <a:ea typeface="ＭＳ Ｐゴシック" panose="020B0600070205080204" pitchFamily="34" charset="-128"/>
              </a:rPr>
              <a:t>balancing </a:t>
            </a:r>
            <a:r>
              <a:rPr lang="en-US" altLang="zh-CN">
                <a:latin typeface="Times New Roman" panose="02020603050405020304" pitchFamily="18" charset="0"/>
                <a:ea typeface="ＭＳ Ｐゴシック" panose="020B0600070205080204" pitchFamily="34" charset="-128"/>
              </a:rPr>
              <a:t>act, setting the value so that It renders enough edges to look like a complete outline but not too many.</a:t>
            </a:r>
          </a:p>
          <a:p>
            <a:pPr eaLnBrk="1" hangingPunct="1"/>
            <a:r>
              <a:rPr lang="en-US" altLang="zh-CN">
                <a:latin typeface="Times New Roman" panose="02020603050405020304" pitchFamily="18" charset="0"/>
                <a:ea typeface="ＭＳ Ｐゴシック" panose="020B0600070205080204" pitchFamily="34" charset="-128"/>
              </a:rPr>
              <a:t>D: At any border detection value, we found that there was always a small problem with </a:t>
            </a:r>
            <a:r>
              <a:rPr lang="en-US" altLang="zh-CN" b="1">
                <a:latin typeface="Times New Roman" panose="02020603050405020304" pitchFamily="18" charset="0"/>
                <a:ea typeface="ＭＳ Ｐゴシック" panose="020B0600070205080204" pitchFamily="34" charset="-128"/>
              </a:rPr>
              <a:t>noisy </a:t>
            </a:r>
            <a:r>
              <a:rPr lang="en-US" altLang="zh-CN">
                <a:latin typeface="Times New Roman" panose="02020603050405020304" pitchFamily="18" charset="0"/>
                <a:ea typeface="ＭＳ Ｐゴシック" panose="020B0600070205080204" pitchFamily="34" charset="-128"/>
              </a:rPr>
              <a:t>edges, much like the dotted lines you see in this slide.</a:t>
            </a:r>
          </a:p>
          <a:p>
            <a:pPr eaLnBrk="1" hangingPunct="1"/>
            <a:r>
              <a:rPr lang="en-US" altLang="zh-CN">
                <a:latin typeface="Times New Roman" panose="02020603050405020304" pitchFamily="18" charset="0"/>
                <a:ea typeface="ＭＳ Ｐゴシック" panose="020B0600070205080204" pitchFamily="34" charset="-128"/>
              </a:rPr>
              <a:t>D: This specific effect was ok but we decided to move on.</a:t>
            </a:r>
          </a:p>
        </p:txBody>
      </p:sp>
      <p:sp>
        <p:nvSpPr>
          <p:cNvPr id="237572" name="Slide Number Placeholder 3">
            <a:extLst>
              <a:ext uri="{FF2B5EF4-FFF2-40B4-BE49-F238E27FC236}">
                <a16:creationId xmlns:a16="http://schemas.microsoft.com/office/drawing/2014/main" id="{6F891683-429D-4F50-BF27-F1C7A6521E5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104FBBD2-0EC4-4C14-B63D-C954F6CFDBC8}" type="slidenum">
              <a:rPr lang="en-US" altLang="zh-CN" sz="1200">
                <a:solidFill>
                  <a:schemeClr val="tx1"/>
                </a:solidFill>
                <a:latin typeface="Times New Roman" panose="02020603050405020304" pitchFamily="18" charset="0"/>
              </a:rPr>
              <a:pPr eaLnBrk="1" hangingPunct="1"/>
              <a:t>105</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a:extLst>
              <a:ext uri="{FF2B5EF4-FFF2-40B4-BE49-F238E27FC236}">
                <a16:creationId xmlns:a16="http://schemas.microsoft.com/office/drawing/2014/main" id="{BBDFD777-948B-4E04-A336-2C4589EDE340}"/>
              </a:ext>
            </a:extLst>
          </p:cNvPr>
          <p:cNvSpPr>
            <a:spLocks noGrp="1" noRot="1" noChangeAspect="1" noTextEdit="1"/>
          </p:cNvSpPr>
          <p:nvPr>
            <p:ph type="sldImg"/>
          </p:nvPr>
        </p:nvSpPr>
        <p:spPr>
          <a:ln/>
        </p:spPr>
      </p:sp>
      <p:sp>
        <p:nvSpPr>
          <p:cNvPr id="238595" name="Notes Placeholder 2">
            <a:extLst>
              <a:ext uri="{FF2B5EF4-FFF2-40B4-BE49-F238E27FC236}">
                <a16:creationId xmlns:a16="http://schemas.microsoft.com/office/drawing/2014/main" id="{6A9C1D16-1FCB-4FDA-BCFA-4212266277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The method we settled on we learned from </a:t>
            </a:r>
            <a:r>
              <a:rPr lang="en-US" altLang="zh-CN" b="1">
                <a:latin typeface="Times New Roman" panose="02020603050405020304" pitchFamily="18" charset="0"/>
                <a:ea typeface="ＭＳ Ｐゴシック" panose="020B0600070205080204" pitchFamily="34" charset="-128"/>
              </a:rPr>
              <a:t>Namco Bandai Japan</a:t>
            </a:r>
            <a:r>
              <a:rPr lang="en-US" altLang="zh-CN">
                <a:latin typeface="Times New Roman" panose="02020603050405020304" pitchFamily="18" charset="0"/>
                <a:ea typeface="ＭＳ Ｐゴシック" panose="020B0600070205080204" pitchFamily="34" charset="-128"/>
              </a:rPr>
              <a:t>. </a:t>
            </a:r>
          </a:p>
          <a:p>
            <a:pPr eaLnBrk="1" hangingPunct="1"/>
            <a:r>
              <a:rPr lang="en-US" altLang="zh-CN">
                <a:latin typeface="Times New Roman" panose="02020603050405020304" pitchFamily="18" charset="0"/>
                <a:ea typeface="ＭＳ Ｐゴシック" panose="020B0600070205080204" pitchFamily="34" charset="-128"/>
              </a:rPr>
              <a:t>D: That’s one of the </a:t>
            </a:r>
            <a:r>
              <a:rPr lang="en-US" altLang="zh-CN" b="1">
                <a:latin typeface="Times New Roman" panose="02020603050405020304" pitchFamily="18" charset="0"/>
                <a:ea typeface="ＭＳ Ｐゴシック" panose="020B0600070205080204" pitchFamily="34" charset="-128"/>
              </a:rPr>
              <a:t>advantages </a:t>
            </a:r>
            <a:r>
              <a:rPr lang="en-US" altLang="zh-CN">
                <a:latin typeface="Times New Roman" panose="02020603050405020304" pitchFamily="18" charset="0"/>
                <a:ea typeface="ＭＳ Ｐゴシック" panose="020B0600070205080204" pitchFamily="34" charset="-128"/>
              </a:rPr>
              <a:t>of working in a large multi-national company. </a:t>
            </a:r>
          </a:p>
          <a:p>
            <a:pPr eaLnBrk="1" hangingPunct="1"/>
            <a:r>
              <a:rPr lang="en-US" altLang="zh-CN">
                <a:latin typeface="Times New Roman" panose="02020603050405020304" pitchFamily="18" charset="0"/>
                <a:ea typeface="ＭＳ Ｐゴシック" panose="020B0600070205080204" pitchFamily="34" charset="-128"/>
              </a:rPr>
              <a:t>D: Techniques that are well-known in Japan may not be as well-known here in the States.</a:t>
            </a:r>
          </a:p>
          <a:p>
            <a:pPr eaLnBrk="1" hangingPunct="1"/>
            <a:r>
              <a:rPr lang="en-US" altLang="zh-CN">
                <a:latin typeface="Times New Roman" panose="02020603050405020304" pitchFamily="18" charset="0"/>
                <a:ea typeface="ＭＳ Ｐゴシック" panose="020B0600070205080204" pitchFamily="34" charset="-128"/>
              </a:rPr>
              <a:t>D: Having good </a:t>
            </a:r>
            <a:r>
              <a:rPr lang="en-US" altLang="zh-CN" b="1">
                <a:latin typeface="Times New Roman" panose="02020603050405020304" pitchFamily="18" charset="0"/>
                <a:ea typeface="ＭＳ Ｐゴシック" panose="020B0600070205080204" pitchFamily="34" charset="-128"/>
              </a:rPr>
              <a:t>communication </a:t>
            </a:r>
            <a:r>
              <a:rPr lang="en-US" altLang="zh-CN">
                <a:latin typeface="Times New Roman" panose="02020603050405020304" pitchFamily="18" charset="0"/>
                <a:ea typeface="ＭＳ Ｐゴシック" panose="020B0600070205080204" pitchFamily="34" charset="-128"/>
              </a:rPr>
              <a:t>between the offices led to us learning about a </a:t>
            </a:r>
            <a:r>
              <a:rPr lang="en-US" altLang="zh-CN" b="1">
                <a:latin typeface="Times New Roman" panose="02020603050405020304" pitchFamily="18" charset="0"/>
                <a:ea typeface="ＭＳ Ｐゴシック" panose="020B0600070205080204" pitchFamily="34" charset="-128"/>
              </a:rPr>
              <a:t>variation </a:t>
            </a:r>
            <a:r>
              <a:rPr lang="en-US" altLang="zh-CN">
                <a:latin typeface="Times New Roman" panose="02020603050405020304" pitchFamily="18" charset="0"/>
                <a:ea typeface="ＭＳ Ｐゴシック" panose="020B0600070205080204" pitchFamily="34" charset="-128"/>
              </a:rPr>
              <a:t>on the extrusion/inversion technique. </a:t>
            </a:r>
          </a:p>
          <a:p>
            <a:pPr eaLnBrk="1" hangingPunct="1"/>
            <a:r>
              <a:rPr lang="en-US" altLang="zh-CN">
                <a:latin typeface="Times New Roman" panose="02020603050405020304" pitchFamily="18" charset="0"/>
                <a:ea typeface="ＭＳ Ｐゴシック" panose="020B0600070205080204" pitchFamily="34" charset="-128"/>
              </a:rPr>
              <a:t>D: The technique we settled on we called Screen-Space Outlining </a:t>
            </a:r>
          </a:p>
          <a:p>
            <a:pPr eaLnBrk="1" hangingPunct="1"/>
            <a:r>
              <a:rPr lang="en-US" altLang="zh-CN">
                <a:latin typeface="Times New Roman" panose="02020603050405020304" pitchFamily="18" charset="0"/>
                <a:ea typeface="ＭＳ Ｐゴシック" panose="020B0600070205080204" pitchFamily="34" charset="-128"/>
              </a:rPr>
              <a:t>D: The only difference to the extrusion/inversion technique mentioned before is it involves projecting the vertex normal to the screen before performing the extrusion.</a:t>
            </a:r>
          </a:p>
        </p:txBody>
      </p:sp>
      <p:sp>
        <p:nvSpPr>
          <p:cNvPr id="238596" name="Slide Number Placeholder 3">
            <a:extLst>
              <a:ext uri="{FF2B5EF4-FFF2-40B4-BE49-F238E27FC236}">
                <a16:creationId xmlns:a16="http://schemas.microsoft.com/office/drawing/2014/main" id="{A7B71ADA-65E5-4DEB-B056-C13939BA0F77}"/>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49C23E20-6735-42C5-AF7A-697E8DF215EB}" type="slidenum">
              <a:rPr lang="en-US" altLang="zh-CN" sz="1200">
                <a:solidFill>
                  <a:schemeClr val="tx1"/>
                </a:solidFill>
                <a:latin typeface="Times New Roman" panose="02020603050405020304" pitchFamily="18" charset="0"/>
              </a:rPr>
              <a:pPr algn="r" eaLnBrk="1" hangingPunct="1"/>
              <a:t>106</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a:extLst>
              <a:ext uri="{FF2B5EF4-FFF2-40B4-BE49-F238E27FC236}">
                <a16:creationId xmlns:a16="http://schemas.microsoft.com/office/drawing/2014/main" id="{24729647-3390-4ACE-BD2A-8002087E0B7E}"/>
              </a:ext>
            </a:extLst>
          </p:cNvPr>
          <p:cNvSpPr>
            <a:spLocks noGrp="1" noRot="1" noChangeAspect="1" noTextEdit="1"/>
          </p:cNvSpPr>
          <p:nvPr>
            <p:ph type="sldImg"/>
          </p:nvPr>
        </p:nvSpPr>
        <p:spPr>
          <a:ln/>
        </p:spPr>
      </p:sp>
      <p:sp>
        <p:nvSpPr>
          <p:cNvPr id="239619" name="Notes Placeholder 2">
            <a:extLst>
              <a:ext uri="{FF2B5EF4-FFF2-40B4-BE49-F238E27FC236}">
                <a16:creationId xmlns:a16="http://schemas.microsoft.com/office/drawing/2014/main" id="{EFDB9B8B-BBDD-4C2D-921B-FC11B7643B0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This is the result of Screen-Space Outlining and it’s what we settled on.</a:t>
            </a:r>
          </a:p>
          <a:p>
            <a:pPr eaLnBrk="1" hangingPunct="1"/>
            <a:r>
              <a:rPr lang="en-US" altLang="zh-CN">
                <a:latin typeface="Times New Roman" panose="02020603050405020304" pitchFamily="18" charset="0"/>
                <a:ea typeface="ＭＳ Ｐゴシック" panose="020B0600070205080204" pitchFamily="34" charset="-128"/>
              </a:rPr>
              <a:t>D: Because the normals are projected to screen space before extrusion, we have precise and </a:t>
            </a:r>
            <a:r>
              <a:rPr lang="en-US" altLang="zh-CN" b="1">
                <a:latin typeface="Times New Roman" panose="02020603050405020304" pitchFamily="18" charset="0"/>
                <a:ea typeface="ＭＳ Ｐゴシック" panose="020B0600070205080204" pitchFamily="34" charset="-128"/>
              </a:rPr>
              <a:t>consistent </a:t>
            </a:r>
            <a:r>
              <a:rPr lang="en-US" altLang="zh-CN">
                <a:latin typeface="Times New Roman" panose="02020603050405020304" pitchFamily="18" charset="0"/>
                <a:ea typeface="ＭＳ Ｐゴシック" panose="020B0600070205080204" pitchFamily="34" charset="-128"/>
              </a:rPr>
              <a:t>control over line width. </a:t>
            </a:r>
          </a:p>
          <a:p>
            <a:pPr eaLnBrk="1" hangingPunct="1"/>
            <a:r>
              <a:rPr lang="en-US" altLang="zh-CN">
                <a:latin typeface="Times New Roman" panose="02020603050405020304" pitchFamily="18" charset="0"/>
                <a:ea typeface="ＭＳ Ｐゴシック" panose="020B0600070205080204" pitchFamily="34" charset="-128"/>
              </a:rPr>
              <a:t>D: Notice here the line width is even. It’s a lot </a:t>
            </a:r>
            <a:r>
              <a:rPr lang="en-US" altLang="zh-CN" b="1">
                <a:latin typeface="Times New Roman" panose="02020603050405020304" pitchFamily="18" charset="0"/>
                <a:ea typeface="ＭＳ Ｐゴシック" panose="020B0600070205080204" pitchFamily="34" charset="-128"/>
              </a:rPr>
              <a:t>cleaner </a:t>
            </a:r>
            <a:r>
              <a:rPr lang="en-US" altLang="zh-CN">
                <a:latin typeface="Times New Roman" panose="02020603050405020304" pitchFamily="18" charset="0"/>
                <a:ea typeface="ＭＳ Ｐゴシック" panose="020B0600070205080204" pitchFamily="34" charset="-128"/>
              </a:rPr>
              <a:t>looking than the previous two techniques.</a:t>
            </a:r>
          </a:p>
        </p:txBody>
      </p:sp>
      <p:sp>
        <p:nvSpPr>
          <p:cNvPr id="239620" name="Slide Number Placeholder 3">
            <a:extLst>
              <a:ext uri="{FF2B5EF4-FFF2-40B4-BE49-F238E27FC236}">
                <a16:creationId xmlns:a16="http://schemas.microsoft.com/office/drawing/2014/main" id="{F29FF2E5-FB3F-461E-BEF1-33E65C71B4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7D425AF-E2CD-451A-B72D-CBAAF2E3BCBF}" type="slidenum">
              <a:rPr lang="en-US" altLang="zh-CN" sz="1200">
                <a:solidFill>
                  <a:schemeClr val="tx1"/>
                </a:solidFill>
                <a:latin typeface="Times New Roman" panose="02020603050405020304" pitchFamily="18" charset="0"/>
              </a:rPr>
              <a:pPr eaLnBrk="1" hangingPunct="1"/>
              <a:t>107</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a:extLst>
              <a:ext uri="{FF2B5EF4-FFF2-40B4-BE49-F238E27FC236}">
                <a16:creationId xmlns:a16="http://schemas.microsoft.com/office/drawing/2014/main" id="{43374F2B-000C-48D9-81D8-1C7112164769}"/>
              </a:ext>
            </a:extLst>
          </p:cNvPr>
          <p:cNvSpPr>
            <a:spLocks noGrp="1" noRot="1" noChangeAspect="1" noTextEdit="1"/>
          </p:cNvSpPr>
          <p:nvPr>
            <p:ph type="sldImg"/>
          </p:nvPr>
        </p:nvSpPr>
        <p:spPr>
          <a:ln/>
        </p:spPr>
      </p:sp>
      <p:sp>
        <p:nvSpPr>
          <p:cNvPr id="240643" name="Notes Placeholder 2">
            <a:extLst>
              <a:ext uri="{FF2B5EF4-FFF2-40B4-BE49-F238E27FC236}">
                <a16:creationId xmlns:a16="http://schemas.microsoft.com/office/drawing/2014/main" id="{4E386029-1CD3-41FA-BF78-FA49DE5D14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100">
                <a:latin typeface="Times New Roman" panose="02020603050405020304" pitchFamily="18" charset="0"/>
                <a:ea typeface="ＭＳ Ｐゴシック" panose="020B0600070205080204" pitchFamily="34" charset="-128"/>
              </a:rPr>
              <a:t>D: Afro was looking pretty good at this point, but he had the potential of getting lost in the background.</a:t>
            </a:r>
          </a:p>
          <a:p>
            <a:pPr eaLnBrk="1" hangingPunct="1"/>
            <a:r>
              <a:rPr lang="en-US" altLang="zh-CN" sz="1100">
                <a:latin typeface="Times New Roman" panose="02020603050405020304" pitchFamily="18" charset="0"/>
                <a:ea typeface="ＭＳ Ｐゴシック" panose="020B0600070205080204" pitchFamily="34" charset="-128"/>
              </a:rPr>
              <a:t>D: Bryan wanted a way to make Afro </a:t>
            </a:r>
            <a:r>
              <a:rPr lang="en-US" altLang="zh-CN" sz="1100" b="1">
                <a:latin typeface="Times New Roman" panose="02020603050405020304" pitchFamily="18" charset="0"/>
                <a:ea typeface="ＭＳ Ｐゴシック" panose="020B0600070205080204" pitchFamily="34" charset="-128"/>
              </a:rPr>
              <a:t>pop </a:t>
            </a:r>
            <a:r>
              <a:rPr lang="en-US" altLang="zh-CN" sz="1100">
                <a:latin typeface="Times New Roman" panose="02020603050405020304" pitchFamily="18" charset="0"/>
                <a:ea typeface="ＭＳ Ｐゴシック" panose="020B0600070205080204" pitchFamily="34" charset="-128"/>
              </a:rPr>
              <a:t>and he suggested using an </a:t>
            </a:r>
            <a:r>
              <a:rPr lang="en-US" altLang="zh-CN" sz="1100" b="1">
                <a:latin typeface="Times New Roman" panose="02020603050405020304" pitchFamily="18" charset="0"/>
                <a:ea typeface="ＭＳ Ｐゴシック" panose="020B0600070205080204" pitchFamily="34" charset="-128"/>
              </a:rPr>
              <a:t>edge light </a:t>
            </a:r>
            <a:r>
              <a:rPr lang="en-US" altLang="zh-CN" sz="1100">
                <a:latin typeface="Times New Roman" panose="02020603050405020304" pitchFamily="18" charset="0"/>
                <a:ea typeface="ＭＳ Ｐゴシック" panose="020B0600070205080204" pitchFamily="34" charset="-128"/>
              </a:rPr>
              <a:t>to do this.</a:t>
            </a:r>
          </a:p>
        </p:txBody>
      </p:sp>
      <p:sp>
        <p:nvSpPr>
          <p:cNvPr id="240644" name="Slide Number Placeholder 3">
            <a:extLst>
              <a:ext uri="{FF2B5EF4-FFF2-40B4-BE49-F238E27FC236}">
                <a16:creationId xmlns:a16="http://schemas.microsoft.com/office/drawing/2014/main" id="{3775CB49-D4A4-4ED4-A2F0-10E0B433E9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FDD48155-616C-4CA4-B540-99BB3E268000}" type="slidenum">
              <a:rPr lang="en-US" altLang="zh-CN" sz="1200">
                <a:solidFill>
                  <a:schemeClr val="tx1"/>
                </a:solidFill>
                <a:latin typeface="Times New Roman" panose="02020603050405020304" pitchFamily="18" charset="0"/>
              </a:rPr>
              <a:pPr eaLnBrk="1" hangingPunct="1"/>
              <a:t>108</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a:extLst>
              <a:ext uri="{FF2B5EF4-FFF2-40B4-BE49-F238E27FC236}">
                <a16:creationId xmlns:a16="http://schemas.microsoft.com/office/drawing/2014/main" id="{468438F1-5326-404F-A058-F7FC231ED3F6}"/>
              </a:ext>
            </a:extLst>
          </p:cNvPr>
          <p:cNvSpPr>
            <a:spLocks noGrp="1" noRot="1" noChangeAspect="1" noTextEdit="1"/>
          </p:cNvSpPr>
          <p:nvPr>
            <p:ph type="sldImg"/>
          </p:nvPr>
        </p:nvSpPr>
        <p:spPr>
          <a:ln/>
        </p:spPr>
      </p:sp>
      <p:sp>
        <p:nvSpPr>
          <p:cNvPr id="241667" name="Notes Placeholder 2">
            <a:extLst>
              <a:ext uri="{FF2B5EF4-FFF2-40B4-BE49-F238E27FC236}">
                <a16:creationId xmlns:a16="http://schemas.microsoft.com/office/drawing/2014/main" id="{2A18B943-5B1D-4B6D-93C4-6ED5A5882C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300">
                <a:latin typeface="Times New Roman" panose="02020603050405020304" pitchFamily="18" charset="0"/>
                <a:ea typeface="ＭＳ Ｐゴシック" panose="020B0600070205080204" pitchFamily="34" charset="-128"/>
              </a:rPr>
              <a:t>D: Here’s some pseudo code.</a:t>
            </a:r>
          </a:p>
          <a:p>
            <a:pPr eaLnBrk="1" hangingPunct="1"/>
            <a:r>
              <a:rPr lang="en-US" altLang="zh-CN" sz="1300">
                <a:latin typeface="Times New Roman" panose="02020603050405020304" pitchFamily="18" charset="0"/>
                <a:ea typeface="ＭＳ Ｐゴシック" panose="020B0600070205080204" pitchFamily="34" charset="-128"/>
              </a:rPr>
              <a:t>D: This pseudo code doesn’t include all the math. It’s been simplified down.</a:t>
            </a:r>
          </a:p>
          <a:p>
            <a:pPr eaLnBrk="1" hangingPunct="1"/>
            <a:r>
              <a:rPr lang="en-US" altLang="zh-CN" sz="1300">
                <a:latin typeface="Times New Roman" panose="02020603050405020304" pitchFamily="18" charset="0"/>
                <a:ea typeface="ＭＳ Ｐゴシック" panose="020B0600070205080204" pitchFamily="34" charset="-128"/>
              </a:rPr>
              <a:t>D: Basic idea is that edge light is stronger when the normal is perpendicular to the view and it’s also stronger when the normal is facing away from the light. </a:t>
            </a:r>
          </a:p>
          <a:p>
            <a:pPr eaLnBrk="1" hangingPunct="1"/>
            <a:r>
              <a:rPr lang="en-US" altLang="zh-CN" sz="1300">
                <a:latin typeface="Times New Roman" panose="02020603050405020304" pitchFamily="18" charset="0"/>
                <a:ea typeface="ＭＳ Ｐゴシック" panose="020B0600070205080204" pitchFamily="34" charset="-128"/>
              </a:rPr>
              <a:t>D: So the edge light is strongest when we satisfy both these conditions. </a:t>
            </a:r>
          </a:p>
          <a:p>
            <a:pPr eaLnBrk="1" hangingPunct="1"/>
            <a:r>
              <a:rPr lang="en-US" altLang="zh-CN" sz="1300">
                <a:latin typeface="Times New Roman" panose="02020603050405020304" pitchFamily="18" charset="0"/>
                <a:ea typeface="ＭＳ Ｐゴシック" panose="020B0600070205080204" pitchFamily="34" charset="-128"/>
              </a:rPr>
              <a:t>D: We’re going to do a quick run-through of different edge light intensities and colors.</a:t>
            </a:r>
          </a:p>
          <a:p>
            <a:pPr eaLnBrk="1" hangingPunct="1"/>
            <a:endParaRPr lang="en-US" altLang="zh-CN">
              <a:latin typeface="Times New Roman" panose="02020603050405020304" pitchFamily="18" charset="0"/>
              <a:ea typeface="ＭＳ Ｐゴシック" panose="020B0600070205080204" pitchFamily="34" charset="-128"/>
            </a:endParaRPr>
          </a:p>
        </p:txBody>
      </p:sp>
      <p:sp>
        <p:nvSpPr>
          <p:cNvPr id="241668" name="Slide Number Placeholder 3">
            <a:extLst>
              <a:ext uri="{FF2B5EF4-FFF2-40B4-BE49-F238E27FC236}">
                <a16:creationId xmlns:a16="http://schemas.microsoft.com/office/drawing/2014/main" id="{EDC6E434-A0FC-4F5A-AFE6-E32E99BF52E4}"/>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F9716D5F-4A5A-4BDC-970C-1DAC1938348B}" type="slidenum">
              <a:rPr lang="en-US" altLang="zh-CN" sz="1200">
                <a:solidFill>
                  <a:schemeClr val="tx1"/>
                </a:solidFill>
                <a:latin typeface="Times New Roman" panose="02020603050405020304" pitchFamily="18" charset="0"/>
              </a:rPr>
              <a:pPr algn="r" eaLnBrk="1" hangingPunct="1"/>
              <a:t>109</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6532C4C1-ACCE-41D6-B25D-910E064577D5}"/>
              </a:ext>
            </a:extLst>
          </p:cNvPr>
          <p:cNvSpPr>
            <a:spLocks noGrp="1" noRot="1" noChangeAspect="1" noTextEdit="1"/>
          </p:cNvSpPr>
          <p:nvPr>
            <p:ph type="sldImg"/>
          </p:nvPr>
        </p:nvSpPr>
        <p:spPr>
          <a:ln/>
        </p:spPr>
      </p:sp>
      <p:sp>
        <p:nvSpPr>
          <p:cNvPr id="141315" name="Notes Placeholder 2">
            <a:extLst>
              <a:ext uri="{FF2B5EF4-FFF2-40B4-BE49-F238E27FC236}">
                <a16:creationId xmlns:a16="http://schemas.microsoft.com/office/drawing/2014/main" id="{A35C11BD-AB48-4B9B-8B9C-AF666C9893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solidFill>
                  <a:srgbClr val="DDDDDD"/>
                </a:solidFill>
                <a:latin typeface="Times New Roman" panose="02020603050405020304" pitchFamily="18" charset="0"/>
                <a:ea typeface="ＭＳ Ｐゴシック" panose="020B0600070205080204" pitchFamily="34" charset="-128"/>
              </a:rPr>
              <a:t>But Afro beat Justice anyway;</a:t>
            </a:r>
          </a:p>
          <a:p>
            <a:r>
              <a:rPr lang="en-US" altLang="zh-CN">
                <a:solidFill>
                  <a:srgbClr val="DDDDDD"/>
                </a:solidFill>
                <a:latin typeface="Times New Roman" panose="02020603050405020304" pitchFamily="18" charset="0"/>
                <a:ea typeface="ＭＳ Ｐゴシック" panose="020B0600070205080204" pitchFamily="34" charset="-128"/>
              </a:rPr>
              <a:t>he was that good.</a:t>
            </a:r>
          </a:p>
          <a:p>
            <a:r>
              <a:rPr lang="en-US" altLang="zh-CN">
                <a:solidFill>
                  <a:srgbClr val="DDDDDD"/>
                </a:solidFill>
                <a:latin typeface="Times New Roman" panose="02020603050405020304" pitchFamily="18" charset="0"/>
                <a:ea typeface="ＭＳ Ｐゴシック" panose="020B0600070205080204" pitchFamily="34" charset="-128"/>
              </a:rPr>
              <a:t>Afro was left with the two headbands</a:t>
            </a:r>
          </a:p>
          <a:p>
            <a:r>
              <a:rPr lang="en-US" altLang="zh-CN">
                <a:solidFill>
                  <a:srgbClr val="DDDDDD"/>
                </a:solidFill>
                <a:latin typeface="Times New Roman" panose="02020603050405020304" pitchFamily="18" charset="0"/>
                <a:ea typeface="ＭＳ Ｐゴシック" panose="020B0600070205080204" pitchFamily="34" charset="-128"/>
              </a:rPr>
              <a:t>And a decision to make…</a:t>
            </a:r>
          </a:p>
          <a:p>
            <a:endParaRPr lang="en-US" altLang="zh-CN" b="1">
              <a:solidFill>
                <a:srgbClr val="DDDDDD"/>
              </a:solidFill>
              <a:latin typeface="Times New Roman" panose="02020603050405020304" pitchFamily="18" charset="0"/>
              <a:ea typeface="ＭＳ Ｐゴシック" panose="020B0600070205080204" pitchFamily="34" charset="-128"/>
            </a:endParaRPr>
          </a:p>
          <a:p>
            <a:pPr algn="ctr" eaLnBrk="1" hangingPunct="1">
              <a:spcBef>
                <a:spcPct val="0"/>
              </a:spcBef>
            </a:pPr>
            <a:endParaRPr lang="en-US" altLang="zh-CN" sz="2400" b="1">
              <a:solidFill>
                <a:srgbClr val="DDDDDD"/>
              </a:solidFill>
              <a:latin typeface="Courier New" panose="02070309020205020404" pitchFamily="49" charset="0"/>
              <a:ea typeface="ＭＳ Ｐゴシック" panose="020B0600070205080204" pitchFamily="34" charset="-128"/>
            </a:endParaRPr>
          </a:p>
        </p:txBody>
      </p:sp>
      <p:sp>
        <p:nvSpPr>
          <p:cNvPr id="141316" name="Slide Number Placeholder 3">
            <a:extLst>
              <a:ext uri="{FF2B5EF4-FFF2-40B4-BE49-F238E27FC236}">
                <a16:creationId xmlns:a16="http://schemas.microsoft.com/office/drawing/2014/main" id="{B8FFDF9D-0B1C-4453-909C-ED72B98B5C1D}"/>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540F3C44-9AF0-4951-8CE3-F851CDB3B8FC}" type="slidenum">
              <a:rPr lang="en-US" altLang="zh-CN" sz="1200">
                <a:solidFill>
                  <a:schemeClr val="tx1"/>
                </a:solidFill>
                <a:latin typeface="Times New Roman" panose="02020603050405020304" pitchFamily="18" charset="0"/>
              </a:rPr>
              <a:pPr algn="r" eaLnBrk="1" hangingPunct="1"/>
              <a:t>11</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a:extLst>
              <a:ext uri="{FF2B5EF4-FFF2-40B4-BE49-F238E27FC236}">
                <a16:creationId xmlns:a16="http://schemas.microsoft.com/office/drawing/2014/main" id="{9B34605D-1EC0-46B6-A744-9EA37704DFC7}"/>
              </a:ext>
            </a:extLst>
          </p:cNvPr>
          <p:cNvSpPr>
            <a:spLocks noGrp="1" noRot="1" noChangeAspect="1" noTextEdit="1"/>
          </p:cNvSpPr>
          <p:nvPr>
            <p:ph type="sldImg"/>
          </p:nvPr>
        </p:nvSpPr>
        <p:spPr>
          <a:ln/>
        </p:spPr>
      </p:sp>
      <p:sp>
        <p:nvSpPr>
          <p:cNvPr id="242691" name="Notes Placeholder 2">
            <a:extLst>
              <a:ext uri="{FF2B5EF4-FFF2-40B4-BE49-F238E27FC236}">
                <a16:creationId xmlns:a16="http://schemas.microsoft.com/office/drawing/2014/main" id="{B3C44B71-FF82-4B4A-B210-4E5B104588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Here’s Afro with no edge light. He doesn’t look too bad.</a:t>
            </a:r>
          </a:p>
        </p:txBody>
      </p:sp>
      <p:sp>
        <p:nvSpPr>
          <p:cNvPr id="242692" name="Slide Number Placeholder 3">
            <a:extLst>
              <a:ext uri="{FF2B5EF4-FFF2-40B4-BE49-F238E27FC236}">
                <a16:creationId xmlns:a16="http://schemas.microsoft.com/office/drawing/2014/main" id="{3DBC3592-E62B-4E3D-9BB4-45CE5D408C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03C674FC-2A73-4490-BB21-C0D7D43C3528}" type="slidenum">
              <a:rPr lang="en-US" altLang="zh-CN" sz="1200">
                <a:solidFill>
                  <a:schemeClr val="tx1"/>
                </a:solidFill>
                <a:latin typeface="Times New Roman" panose="02020603050405020304" pitchFamily="18" charset="0"/>
              </a:rPr>
              <a:pPr eaLnBrk="1" hangingPunct="1"/>
              <a:t>110</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a:extLst>
              <a:ext uri="{FF2B5EF4-FFF2-40B4-BE49-F238E27FC236}">
                <a16:creationId xmlns:a16="http://schemas.microsoft.com/office/drawing/2014/main" id="{542E322C-A124-42E6-A169-700A8B29B694}"/>
              </a:ext>
            </a:extLst>
          </p:cNvPr>
          <p:cNvSpPr>
            <a:spLocks noGrp="1" noRot="1" noChangeAspect="1" noTextEdit="1"/>
          </p:cNvSpPr>
          <p:nvPr>
            <p:ph type="sldImg"/>
          </p:nvPr>
        </p:nvSpPr>
        <p:spPr>
          <a:ln/>
        </p:spPr>
      </p:sp>
      <p:sp>
        <p:nvSpPr>
          <p:cNvPr id="243715" name="Notes Placeholder 2">
            <a:extLst>
              <a:ext uri="{FF2B5EF4-FFF2-40B4-BE49-F238E27FC236}">
                <a16:creationId xmlns:a16="http://schemas.microsoft.com/office/drawing/2014/main" id="{D3B1A235-863E-4C9C-983F-4CCAC31B10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Here’s a </a:t>
            </a:r>
            <a:r>
              <a:rPr lang="en-US" altLang="zh-CN" b="1">
                <a:latin typeface="Times New Roman" panose="02020603050405020304" pitchFamily="18" charset="0"/>
                <a:ea typeface="ＭＳ Ｐゴシック" panose="020B0600070205080204" pitchFamily="34" charset="-128"/>
              </a:rPr>
              <a:t>subtle </a:t>
            </a:r>
            <a:r>
              <a:rPr lang="en-US" altLang="zh-CN">
                <a:latin typeface="Times New Roman" panose="02020603050405020304" pitchFamily="18" charset="0"/>
                <a:ea typeface="ＭＳ Ｐゴシック" panose="020B0600070205080204" pitchFamily="34" charset="-128"/>
              </a:rPr>
              <a:t>white edge light.</a:t>
            </a:r>
          </a:p>
          <a:p>
            <a:pPr eaLnBrk="1" hangingPunct="1"/>
            <a:r>
              <a:rPr lang="en-US" altLang="zh-CN">
                <a:latin typeface="Times New Roman" panose="02020603050405020304" pitchFamily="18" charset="0"/>
                <a:ea typeface="ＭＳ Ｐゴシック" panose="020B0600070205080204" pitchFamily="34" charset="-128"/>
              </a:rPr>
              <a:t>D: Afro seems to </a:t>
            </a:r>
            <a:r>
              <a:rPr lang="en-US" altLang="zh-CN" b="1">
                <a:latin typeface="Times New Roman" panose="02020603050405020304" pitchFamily="18" charset="0"/>
                <a:ea typeface="ＭＳ Ｐゴシック" panose="020B0600070205080204" pitchFamily="34" charset="-128"/>
              </a:rPr>
              <a:t>pop </a:t>
            </a:r>
            <a:r>
              <a:rPr lang="en-US" altLang="zh-CN">
                <a:latin typeface="Times New Roman" panose="02020603050405020304" pitchFamily="18" charset="0"/>
                <a:ea typeface="ＭＳ Ｐゴシック" panose="020B0600070205080204" pitchFamily="34" charset="-128"/>
              </a:rPr>
              <a:t>just a little from the background here.</a:t>
            </a:r>
          </a:p>
          <a:p>
            <a:pPr eaLnBrk="1" hangingPunct="1"/>
            <a:r>
              <a:rPr lang="en-US" altLang="zh-CN">
                <a:latin typeface="Times New Roman" panose="02020603050405020304" pitchFamily="18" charset="0"/>
                <a:ea typeface="ＭＳ Ｐゴシック" panose="020B0600070205080204" pitchFamily="34" charset="-128"/>
              </a:rPr>
              <a:t>D: [return to last slide to show difference]</a:t>
            </a:r>
          </a:p>
        </p:txBody>
      </p:sp>
      <p:sp>
        <p:nvSpPr>
          <p:cNvPr id="243716" name="Slide Number Placeholder 3">
            <a:extLst>
              <a:ext uri="{FF2B5EF4-FFF2-40B4-BE49-F238E27FC236}">
                <a16:creationId xmlns:a16="http://schemas.microsoft.com/office/drawing/2014/main" id="{21560433-EE48-4CB6-86A0-63732DC87A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33E57123-34EC-401B-A6D5-18985EC8190E}" type="slidenum">
              <a:rPr lang="en-US" altLang="zh-CN" sz="1200">
                <a:solidFill>
                  <a:schemeClr val="tx1"/>
                </a:solidFill>
                <a:latin typeface="Times New Roman" panose="02020603050405020304" pitchFamily="18" charset="0"/>
              </a:rPr>
              <a:pPr eaLnBrk="1" hangingPunct="1"/>
              <a:t>111</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a:extLst>
              <a:ext uri="{FF2B5EF4-FFF2-40B4-BE49-F238E27FC236}">
                <a16:creationId xmlns:a16="http://schemas.microsoft.com/office/drawing/2014/main" id="{088E15E3-2EC5-46A1-A98E-2FF0A25CFEC6}"/>
              </a:ext>
            </a:extLst>
          </p:cNvPr>
          <p:cNvSpPr>
            <a:spLocks noGrp="1" noRot="1" noChangeAspect="1" noTextEdit="1"/>
          </p:cNvSpPr>
          <p:nvPr>
            <p:ph type="sldImg"/>
          </p:nvPr>
        </p:nvSpPr>
        <p:spPr>
          <a:ln/>
        </p:spPr>
      </p:sp>
      <p:sp>
        <p:nvSpPr>
          <p:cNvPr id="244739" name="Notes Placeholder 2">
            <a:extLst>
              <a:ext uri="{FF2B5EF4-FFF2-40B4-BE49-F238E27FC236}">
                <a16:creationId xmlns:a16="http://schemas.microsoft.com/office/drawing/2014/main" id="{085BA892-C9EB-447D-87B1-737B023896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Here’s a </a:t>
            </a:r>
            <a:r>
              <a:rPr lang="en-US" altLang="zh-CN" b="1">
                <a:latin typeface="Times New Roman" panose="02020603050405020304" pitchFamily="18" charset="0"/>
                <a:ea typeface="ＭＳ Ｐゴシック" panose="020B0600070205080204" pitchFamily="34" charset="-128"/>
              </a:rPr>
              <a:t>bright </a:t>
            </a:r>
            <a:r>
              <a:rPr lang="en-US" altLang="zh-CN">
                <a:latin typeface="Times New Roman" panose="02020603050405020304" pitchFamily="18" charset="0"/>
                <a:ea typeface="ＭＳ Ｐゴシック" panose="020B0600070205080204" pitchFamily="34" charset="-128"/>
              </a:rPr>
              <a:t>white edge light.</a:t>
            </a:r>
          </a:p>
          <a:p>
            <a:pPr eaLnBrk="1" hangingPunct="1"/>
            <a:r>
              <a:rPr lang="en-US" altLang="zh-CN">
                <a:latin typeface="Times New Roman" panose="02020603050405020304" pitchFamily="18" charset="0"/>
                <a:ea typeface="ＭＳ Ｐゴシック" panose="020B0600070205080204" pitchFamily="34" charset="-128"/>
              </a:rPr>
              <a:t>D: Afro pops even more.</a:t>
            </a:r>
          </a:p>
        </p:txBody>
      </p:sp>
      <p:sp>
        <p:nvSpPr>
          <p:cNvPr id="244740" name="Slide Number Placeholder 3">
            <a:extLst>
              <a:ext uri="{FF2B5EF4-FFF2-40B4-BE49-F238E27FC236}">
                <a16:creationId xmlns:a16="http://schemas.microsoft.com/office/drawing/2014/main" id="{D00618CA-49CC-4E9C-8D77-0CA8D68287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87555A07-5BE9-4A39-933F-37C81D5AF975}" type="slidenum">
              <a:rPr lang="en-US" altLang="zh-CN" sz="1200">
                <a:solidFill>
                  <a:schemeClr val="tx1"/>
                </a:solidFill>
                <a:latin typeface="Times New Roman" panose="02020603050405020304" pitchFamily="18" charset="0"/>
              </a:rPr>
              <a:pPr eaLnBrk="1" hangingPunct="1"/>
              <a:t>112</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a:extLst>
              <a:ext uri="{FF2B5EF4-FFF2-40B4-BE49-F238E27FC236}">
                <a16:creationId xmlns:a16="http://schemas.microsoft.com/office/drawing/2014/main" id="{729B4FBE-E3F9-4EBC-A604-D1D81ED42C69}"/>
              </a:ext>
            </a:extLst>
          </p:cNvPr>
          <p:cNvSpPr>
            <a:spLocks noGrp="1" noRot="1" noChangeAspect="1" noTextEdit="1"/>
          </p:cNvSpPr>
          <p:nvPr>
            <p:ph type="sldImg"/>
          </p:nvPr>
        </p:nvSpPr>
        <p:spPr>
          <a:ln/>
        </p:spPr>
      </p:sp>
      <p:sp>
        <p:nvSpPr>
          <p:cNvPr id="245763" name="Notes Placeholder 2">
            <a:extLst>
              <a:ext uri="{FF2B5EF4-FFF2-40B4-BE49-F238E27FC236}">
                <a16:creationId xmlns:a16="http://schemas.microsoft.com/office/drawing/2014/main" id="{EEC0784C-F4CC-4954-A52E-82EA4AF16E4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We also had a </a:t>
            </a:r>
            <a:r>
              <a:rPr lang="en-US" altLang="zh-CN" b="1">
                <a:latin typeface="Times New Roman" panose="02020603050405020304" pitchFamily="18" charset="0"/>
                <a:ea typeface="ＭＳ Ｐゴシック" panose="020B0600070205080204" pitchFamily="34" charset="-128"/>
              </a:rPr>
              <a:t>HUD-less design </a:t>
            </a:r>
            <a:r>
              <a:rPr lang="en-US" altLang="zh-CN">
                <a:latin typeface="Times New Roman" panose="02020603050405020304" pitchFamily="18" charset="0"/>
                <a:ea typeface="ＭＳ Ｐゴシック" panose="020B0600070205080204" pitchFamily="34" charset="-128"/>
              </a:rPr>
              <a:t>so it was imperative that we find a way to display Afro’s health without resorting to meters.</a:t>
            </a:r>
          </a:p>
          <a:p>
            <a:pPr eaLnBrk="1" hangingPunct="1"/>
            <a:r>
              <a:rPr lang="en-US" altLang="zh-CN">
                <a:latin typeface="Times New Roman" panose="02020603050405020304" pitchFamily="18" charset="0"/>
                <a:ea typeface="ＭＳ Ｐゴシック" panose="020B0600070205080204" pitchFamily="34" charset="-128"/>
              </a:rPr>
              <a:t>D: Here’s an example of a red edge light, used to indicate </a:t>
            </a:r>
            <a:r>
              <a:rPr lang="en-US" altLang="zh-CN" b="1">
                <a:latin typeface="Times New Roman" panose="02020603050405020304" pitchFamily="18" charset="0"/>
                <a:ea typeface="ＭＳ Ｐゴシック" panose="020B0600070205080204" pitchFamily="34" charset="-128"/>
              </a:rPr>
              <a:t>low health</a:t>
            </a:r>
            <a:r>
              <a:rPr lang="en-US" altLang="zh-CN">
                <a:latin typeface="Times New Roman" panose="02020603050405020304" pitchFamily="18" charset="0"/>
                <a:ea typeface="ＭＳ Ｐゴシック" panose="020B0600070205080204" pitchFamily="34" charset="-128"/>
              </a:rPr>
              <a:t>. </a:t>
            </a:r>
          </a:p>
          <a:p>
            <a:pPr eaLnBrk="1" hangingPunct="1"/>
            <a:r>
              <a:rPr lang="en-US" altLang="zh-CN">
                <a:latin typeface="Times New Roman" panose="02020603050405020304" pitchFamily="18" charset="0"/>
                <a:ea typeface="ＭＳ Ｐゴシック" panose="020B0600070205080204" pitchFamily="34" charset="-128"/>
              </a:rPr>
              <a:t>D: It was a cheap way of conveying Afro getting bloody. </a:t>
            </a:r>
          </a:p>
        </p:txBody>
      </p:sp>
      <p:sp>
        <p:nvSpPr>
          <p:cNvPr id="245764" name="Slide Number Placeholder 3">
            <a:extLst>
              <a:ext uri="{FF2B5EF4-FFF2-40B4-BE49-F238E27FC236}">
                <a16:creationId xmlns:a16="http://schemas.microsoft.com/office/drawing/2014/main" id="{C724D897-4FE8-4810-B329-DD2D5A5A81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72C3E6CC-928C-4024-843F-D52B2E879451}" type="slidenum">
              <a:rPr lang="en-US" altLang="zh-CN" sz="1200">
                <a:solidFill>
                  <a:schemeClr val="tx1"/>
                </a:solidFill>
                <a:latin typeface="Times New Roman" panose="02020603050405020304" pitchFamily="18" charset="0"/>
              </a:rPr>
              <a:pPr eaLnBrk="1" hangingPunct="1"/>
              <a:t>113</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a:extLst>
              <a:ext uri="{FF2B5EF4-FFF2-40B4-BE49-F238E27FC236}">
                <a16:creationId xmlns:a16="http://schemas.microsoft.com/office/drawing/2014/main" id="{645AED44-BD8F-4FB1-8BC8-A7AAAB69E60D}"/>
              </a:ext>
            </a:extLst>
          </p:cNvPr>
          <p:cNvSpPr>
            <a:spLocks noGrp="1" noRot="1" noChangeAspect="1" noTextEdit="1"/>
          </p:cNvSpPr>
          <p:nvPr>
            <p:ph type="sldImg"/>
          </p:nvPr>
        </p:nvSpPr>
        <p:spPr>
          <a:ln/>
        </p:spPr>
      </p:sp>
      <p:sp>
        <p:nvSpPr>
          <p:cNvPr id="246787" name="Notes Placeholder 2">
            <a:extLst>
              <a:ext uri="{FF2B5EF4-FFF2-40B4-BE49-F238E27FC236}">
                <a16:creationId xmlns:a16="http://schemas.microsoft.com/office/drawing/2014/main" id="{BD141614-5BE9-4B7C-B30C-A9F8100DA3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This is what Afro would look like when he’s </a:t>
            </a:r>
            <a:r>
              <a:rPr lang="en-US" altLang="zh-CN" b="1">
                <a:latin typeface="Times New Roman" panose="02020603050405020304" pitchFamily="18" charset="0"/>
                <a:ea typeface="ＭＳ Ｐゴシック" panose="020B0600070205080204" pitchFamily="34" charset="-128"/>
              </a:rPr>
              <a:t>almost dead</a:t>
            </a:r>
            <a:r>
              <a:rPr lang="en-US" altLang="zh-CN">
                <a:latin typeface="Times New Roman" panose="02020603050405020304" pitchFamily="18" charset="0"/>
                <a:ea typeface="ＭＳ Ｐゴシック" panose="020B0600070205080204" pitchFamily="34" charset="-128"/>
              </a:rPr>
              <a:t>.</a:t>
            </a:r>
          </a:p>
          <a:p>
            <a:pPr eaLnBrk="1" hangingPunct="1"/>
            <a:r>
              <a:rPr lang="en-US" altLang="zh-CN">
                <a:latin typeface="Times New Roman" panose="02020603050405020304" pitchFamily="18" charset="0"/>
                <a:ea typeface="ＭＳ Ｐゴシック" panose="020B0600070205080204" pitchFamily="34" charset="-128"/>
              </a:rPr>
              <a:t>D: Notice the edge lighting isn’t just applied to the edge of Afro’s </a:t>
            </a:r>
            <a:r>
              <a:rPr lang="en-US" altLang="zh-CN" b="1">
                <a:latin typeface="Times New Roman" panose="02020603050405020304" pitchFamily="18" charset="0"/>
                <a:ea typeface="ＭＳ Ｐゴシック" panose="020B0600070205080204" pitchFamily="34" charset="-128"/>
              </a:rPr>
              <a:t>silhouette</a:t>
            </a:r>
            <a:r>
              <a:rPr lang="en-US" altLang="zh-CN">
                <a:latin typeface="Times New Roman" panose="02020603050405020304" pitchFamily="18" charset="0"/>
                <a:ea typeface="ＭＳ Ｐゴシック" panose="020B0600070205080204" pitchFamily="34" charset="-128"/>
              </a:rPr>
              <a:t>. That would actually be more of a proper edge light, but this method was less expensive and served our purposes.</a:t>
            </a:r>
          </a:p>
        </p:txBody>
      </p:sp>
      <p:sp>
        <p:nvSpPr>
          <p:cNvPr id="246788" name="Slide Number Placeholder 3">
            <a:extLst>
              <a:ext uri="{FF2B5EF4-FFF2-40B4-BE49-F238E27FC236}">
                <a16:creationId xmlns:a16="http://schemas.microsoft.com/office/drawing/2014/main" id="{FDDEA18C-8034-4D5C-819B-3B99533CB3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1069FE56-0D53-4C89-9A57-AA75B2E0FF37}" type="slidenum">
              <a:rPr lang="en-US" altLang="zh-CN" sz="1200">
                <a:solidFill>
                  <a:schemeClr val="tx1"/>
                </a:solidFill>
                <a:latin typeface="Times New Roman" panose="02020603050405020304" pitchFamily="18" charset="0"/>
              </a:rPr>
              <a:pPr eaLnBrk="1" hangingPunct="1"/>
              <a:t>114</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a:extLst>
              <a:ext uri="{FF2B5EF4-FFF2-40B4-BE49-F238E27FC236}">
                <a16:creationId xmlns:a16="http://schemas.microsoft.com/office/drawing/2014/main" id="{5049B125-9949-4F52-B3C2-82B1EDC3F7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878FA4E0-F7CE-4ADB-8EF9-C6D3E3ACEA38}" type="slidenum">
              <a:rPr lang="en-US" altLang="zh-CN" sz="1200">
                <a:solidFill>
                  <a:schemeClr val="tx1"/>
                </a:solidFill>
                <a:latin typeface="Times New Roman" panose="02020603050405020304" pitchFamily="18" charset="0"/>
              </a:rPr>
              <a:pPr eaLnBrk="1" hangingPunct="1"/>
              <a:t>115</a:t>
            </a:fld>
            <a:endParaRPr lang="en-US" altLang="zh-CN" sz="1200">
              <a:solidFill>
                <a:schemeClr val="tx1"/>
              </a:solidFill>
              <a:latin typeface="Times New Roman" panose="02020603050405020304" pitchFamily="18" charset="0"/>
            </a:endParaRPr>
          </a:p>
        </p:txBody>
      </p:sp>
      <p:sp>
        <p:nvSpPr>
          <p:cNvPr id="247811" name="Rectangle 2">
            <a:extLst>
              <a:ext uri="{FF2B5EF4-FFF2-40B4-BE49-F238E27FC236}">
                <a16:creationId xmlns:a16="http://schemas.microsoft.com/office/drawing/2014/main" id="{FD1ED26F-136B-4DBF-A930-955D47D776B0}"/>
              </a:ext>
            </a:extLst>
          </p:cNvPr>
          <p:cNvSpPr>
            <a:spLocks noRot="1" noChangeArrowheads="1" noTextEdit="1"/>
          </p:cNvSpPr>
          <p:nvPr>
            <p:ph type="sldImg"/>
          </p:nvPr>
        </p:nvSpPr>
        <p:spPr>
          <a:ln/>
        </p:spPr>
      </p:sp>
      <p:sp>
        <p:nvSpPr>
          <p:cNvPr id="247812" name="Rectangle 3">
            <a:extLst>
              <a:ext uri="{FF2B5EF4-FFF2-40B4-BE49-F238E27FC236}">
                <a16:creationId xmlns:a16="http://schemas.microsoft.com/office/drawing/2014/main" id="{21486722-8EE1-4969-ACFC-5ED464E6FF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Here’s Afro generated through FX Composer. </a:t>
            </a:r>
          </a:p>
          <a:p>
            <a:pPr eaLnBrk="1" hangingPunct="1"/>
            <a:r>
              <a:rPr lang="en-US" altLang="zh-CN">
                <a:latin typeface="Times New Roman" panose="02020603050405020304" pitchFamily="18" charset="0"/>
                <a:ea typeface="ＭＳ Ｐゴシック" panose="020B0600070205080204" pitchFamily="34" charset="-128"/>
              </a:rPr>
              <a:t>D: This would become our target reference for an in-game Afro. </a:t>
            </a:r>
          </a:p>
          <a:p>
            <a:pPr eaLnBrk="1" hangingPunct="1"/>
            <a:r>
              <a:rPr lang="en-US" altLang="zh-CN">
                <a:latin typeface="Times New Roman" panose="02020603050405020304" pitchFamily="18" charset="0"/>
                <a:ea typeface="ＭＳ Ｐゴシック" panose="020B0600070205080204" pitchFamily="34" charset="-128"/>
              </a:rPr>
              <a:t>D: The shaders used in FX Composer were basically the same shaders we used in-game.</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a:extLst>
              <a:ext uri="{FF2B5EF4-FFF2-40B4-BE49-F238E27FC236}">
                <a16:creationId xmlns:a16="http://schemas.microsoft.com/office/drawing/2014/main" id="{B03A864A-A21A-492A-8A82-9842C328EB2D}"/>
              </a:ext>
            </a:extLst>
          </p:cNvPr>
          <p:cNvSpPr>
            <a:spLocks noGrp="1" noRot="1" noChangeAspect="1" noTextEdit="1"/>
          </p:cNvSpPr>
          <p:nvPr>
            <p:ph type="sldImg"/>
          </p:nvPr>
        </p:nvSpPr>
        <p:spPr>
          <a:ln/>
        </p:spPr>
      </p:sp>
      <p:sp>
        <p:nvSpPr>
          <p:cNvPr id="248835" name="Notes Placeholder 2">
            <a:extLst>
              <a:ext uri="{FF2B5EF4-FFF2-40B4-BE49-F238E27FC236}">
                <a16:creationId xmlns:a16="http://schemas.microsoft.com/office/drawing/2014/main" id="{2E66B9DB-C6F4-4605-B2CF-975E9298E4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This is the final in-game Afro. </a:t>
            </a:r>
          </a:p>
        </p:txBody>
      </p:sp>
      <p:sp>
        <p:nvSpPr>
          <p:cNvPr id="248836" name="Slide Number Placeholder 3">
            <a:extLst>
              <a:ext uri="{FF2B5EF4-FFF2-40B4-BE49-F238E27FC236}">
                <a16:creationId xmlns:a16="http://schemas.microsoft.com/office/drawing/2014/main" id="{080B1BE1-0545-4768-B3D4-8737001CBB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8CEA541A-3140-4E6E-9350-E8FA7FA51C9D}" type="slidenum">
              <a:rPr lang="en-US" altLang="zh-CN" sz="1200">
                <a:solidFill>
                  <a:schemeClr val="tx1"/>
                </a:solidFill>
                <a:latin typeface="Times New Roman" panose="02020603050405020304" pitchFamily="18" charset="0"/>
              </a:rPr>
              <a:pPr eaLnBrk="1" hangingPunct="1"/>
              <a:t>116</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a:extLst>
              <a:ext uri="{FF2B5EF4-FFF2-40B4-BE49-F238E27FC236}">
                <a16:creationId xmlns:a16="http://schemas.microsoft.com/office/drawing/2014/main" id="{BEBD6A8E-A724-40E0-9BD6-26B709754B85}"/>
              </a:ext>
            </a:extLst>
          </p:cNvPr>
          <p:cNvSpPr>
            <a:spLocks noGrp="1" noRot="1" noChangeAspect="1" noTextEdit="1"/>
          </p:cNvSpPr>
          <p:nvPr>
            <p:ph type="sldImg"/>
          </p:nvPr>
        </p:nvSpPr>
        <p:spPr>
          <a:ln/>
        </p:spPr>
      </p:sp>
      <p:sp>
        <p:nvSpPr>
          <p:cNvPr id="249859" name="Notes Placeholder 2">
            <a:extLst>
              <a:ext uri="{FF2B5EF4-FFF2-40B4-BE49-F238E27FC236}">
                <a16:creationId xmlns:a16="http://schemas.microsoft.com/office/drawing/2014/main" id="{3678A0B7-3DA8-4CCE-AA31-E9A218C4E4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We finished working on the character after a week and turned our attention to the background shader. </a:t>
            </a:r>
          </a:p>
          <a:p>
            <a:pPr eaLnBrk="1" hangingPunct="1"/>
            <a:r>
              <a:rPr lang="en-US" altLang="zh-CN">
                <a:latin typeface="Times New Roman" panose="02020603050405020304" pitchFamily="18" charset="0"/>
                <a:ea typeface="ＭＳ Ｐゴシック" panose="020B0600070205080204" pitchFamily="34" charset="-128"/>
              </a:rPr>
              <a:t>D: The background shader ended up being pretty much the same as the character shader except</a:t>
            </a:r>
          </a:p>
          <a:p>
            <a:pPr eaLnBrk="1" hangingPunct="1"/>
            <a:r>
              <a:rPr lang="en-US" altLang="zh-CN">
                <a:latin typeface="Times New Roman" panose="02020603050405020304" pitchFamily="18" charset="0"/>
                <a:ea typeface="ＭＳ Ｐゴシック" panose="020B0600070205080204" pitchFamily="34" charset="-128"/>
              </a:rPr>
              <a:t>D: It doesn’t have edge lighting</a:t>
            </a:r>
          </a:p>
          <a:p>
            <a:pPr eaLnBrk="1" hangingPunct="1"/>
            <a:r>
              <a:rPr lang="en-US" altLang="zh-CN">
                <a:latin typeface="Times New Roman" panose="02020603050405020304" pitchFamily="18" charset="0"/>
                <a:ea typeface="ＭＳ Ｐゴシック" panose="020B0600070205080204" pitchFamily="34" charset="-128"/>
              </a:rPr>
              <a:t>D: It has a per-pixel light scattering component</a:t>
            </a:r>
          </a:p>
        </p:txBody>
      </p:sp>
      <p:sp>
        <p:nvSpPr>
          <p:cNvPr id="249860" name="Slide Number Placeholder 3">
            <a:extLst>
              <a:ext uri="{FF2B5EF4-FFF2-40B4-BE49-F238E27FC236}">
                <a16:creationId xmlns:a16="http://schemas.microsoft.com/office/drawing/2014/main" id="{990B24A0-5431-43F0-BD5A-DA722122A7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65CA50DA-2E3E-4925-BA82-4EF5D5D69C10}" type="slidenum">
              <a:rPr lang="en-US" altLang="zh-CN" sz="1200">
                <a:solidFill>
                  <a:schemeClr val="tx1"/>
                </a:solidFill>
                <a:latin typeface="Times New Roman" panose="02020603050405020304" pitchFamily="18" charset="0"/>
              </a:rPr>
              <a:pPr eaLnBrk="1" hangingPunct="1"/>
              <a:t>117</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a:extLst>
              <a:ext uri="{FF2B5EF4-FFF2-40B4-BE49-F238E27FC236}">
                <a16:creationId xmlns:a16="http://schemas.microsoft.com/office/drawing/2014/main" id="{6B877980-3D53-4EFC-99CB-241B08B81DB9}"/>
              </a:ext>
            </a:extLst>
          </p:cNvPr>
          <p:cNvSpPr>
            <a:spLocks noGrp="1" noRot="1" noChangeAspect="1" noTextEdit="1"/>
          </p:cNvSpPr>
          <p:nvPr>
            <p:ph type="sldImg"/>
          </p:nvPr>
        </p:nvSpPr>
        <p:spPr>
          <a:ln/>
        </p:spPr>
      </p:sp>
      <p:sp>
        <p:nvSpPr>
          <p:cNvPr id="250883" name="Notes Placeholder 2">
            <a:extLst>
              <a:ext uri="{FF2B5EF4-FFF2-40B4-BE49-F238E27FC236}">
                <a16:creationId xmlns:a16="http://schemas.microsoft.com/office/drawing/2014/main" id="{8F20AA50-6DDB-4A9A-8590-D72FF352F2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Here’s the background shader without light scattering. </a:t>
            </a:r>
          </a:p>
          <a:p>
            <a:pPr eaLnBrk="1" hangingPunct="1"/>
            <a:endParaRPr lang="en-US" altLang="zh-CN">
              <a:latin typeface="Times New Roman" panose="02020603050405020304" pitchFamily="18" charset="0"/>
              <a:ea typeface="ＭＳ Ｐゴシック" panose="020B0600070205080204" pitchFamily="34" charset="-128"/>
            </a:endParaRPr>
          </a:p>
          <a:p>
            <a:pPr eaLnBrk="1" hangingPunct="1"/>
            <a:r>
              <a:rPr lang="en-US" altLang="zh-CN">
                <a:latin typeface="Times New Roman" panose="02020603050405020304" pitchFamily="18" charset="0"/>
                <a:ea typeface="ＭＳ Ｐゴシック" panose="020B0600070205080204" pitchFamily="34" charset="-128"/>
              </a:rPr>
              <a:t>D: It makes a subtle but important difference when we turn on light-scattering.</a:t>
            </a:r>
          </a:p>
        </p:txBody>
      </p:sp>
      <p:sp>
        <p:nvSpPr>
          <p:cNvPr id="250884" name="Slide Number Placeholder 3">
            <a:extLst>
              <a:ext uri="{FF2B5EF4-FFF2-40B4-BE49-F238E27FC236}">
                <a16:creationId xmlns:a16="http://schemas.microsoft.com/office/drawing/2014/main" id="{24F389CF-1F85-49B5-8807-0FF774155C2C}"/>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7EFE636F-5647-430C-B716-777AED8A58E3}" type="slidenum">
              <a:rPr lang="en-US" altLang="zh-CN" sz="1200">
                <a:solidFill>
                  <a:schemeClr val="tx1"/>
                </a:solidFill>
                <a:latin typeface="Times New Roman" panose="02020603050405020304" pitchFamily="18" charset="0"/>
              </a:rPr>
              <a:pPr algn="r" eaLnBrk="1" hangingPunct="1"/>
              <a:t>118</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EA979706-E120-405C-B95D-4E962E3B8066}"/>
              </a:ext>
            </a:extLst>
          </p:cNvPr>
          <p:cNvSpPr>
            <a:spLocks noGrp="1" noRot="1" noChangeAspect="1" noTextEdit="1"/>
          </p:cNvSpPr>
          <p:nvPr>
            <p:ph type="sldImg"/>
          </p:nvPr>
        </p:nvSpPr>
        <p:spPr>
          <a:ln/>
        </p:spPr>
      </p:sp>
      <p:sp>
        <p:nvSpPr>
          <p:cNvPr id="251907" name="Notes Placeholder 2">
            <a:extLst>
              <a:ext uri="{FF2B5EF4-FFF2-40B4-BE49-F238E27FC236}">
                <a16:creationId xmlns:a16="http://schemas.microsoft.com/office/drawing/2014/main" id="{B3E8C77E-5965-4BEE-9132-6A2D9132F2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Ambience, depth, atmosphere</a:t>
            </a:r>
          </a:p>
        </p:txBody>
      </p:sp>
      <p:sp>
        <p:nvSpPr>
          <p:cNvPr id="251908" name="Slide Number Placeholder 3">
            <a:extLst>
              <a:ext uri="{FF2B5EF4-FFF2-40B4-BE49-F238E27FC236}">
                <a16:creationId xmlns:a16="http://schemas.microsoft.com/office/drawing/2014/main" id="{3AC693BB-1107-4527-9AB5-33C6C54488A9}"/>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2CADD2D5-745D-40C0-8221-4451DB890CA9}" type="slidenum">
              <a:rPr lang="en-US" altLang="zh-CN" sz="1200">
                <a:solidFill>
                  <a:schemeClr val="tx1"/>
                </a:solidFill>
                <a:latin typeface="Times New Roman" panose="02020603050405020304" pitchFamily="18" charset="0"/>
              </a:rPr>
              <a:pPr algn="r" eaLnBrk="1" hangingPunct="1"/>
              <a:t>119</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995492C9-53EE-4D2C-A9F7-528AF6918759}"/>
              </a:ext>
            </a:extLst>
          </p:cNvPr>
          <p:cNvSpPr txBox="1">
            <a:spLocks noGrp="1" noChangeArrowheads="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5B4E10F5-9B30-468C-9612-0C98795F718B}" type="slidenum">
              <a:rPr lang="en-US" altLang="zh-CN" sz="1200">
                <a:solidFill>
                  <a:schemeClr val="tx1"/>
                </a:solidFill>
                <a:latin typeface="Times New Roman" panose="02020603050405020304" pitchFamily="18" charset="0"/>
              </a:rPr>
              <a:pPr algn="r" eaLnBrk="1" hangingPunct="1"/>
              <a:t>12</a:t>
            </a:fld>
            <a:endParaRPr lang="en-US" altLang="zh-CN" sz="1200">
              <a:solidFill>
                <a:schemeClr val="tx1"/>
              </a:solidFill>
              <a:latin typeface="Times New Roman" panose="02020603050405020304" pitchFamily="18" charset="0"/>
            </a:endParaRPr>
          </a:p>
        </p:txBody>
      </p:sp>
      <p:sp>
        <p:nvSpPr>
          <p:cNvPr id="142339" name="Rectangle 2">
            <a:extLst>
              <a:ext uri="{FF2B5EF4-FFF2-40B4-BE49-F238E27FC236}">
                <a16:creationId xmlns:a16="http://schemas.microsoft.com/office/drawing/2014/main" id="{53B2BDAC-ED75-40FA-906B-7C086FC874A6}"/>
              </a:ext>
            </a:extLst>
          </p:cNvPr>
          <p:cNvSpPr>
            <a:spLocks noRot="1" noChangeArrowheads="1" noTextEdit="1"/>
          </p:cNvSpPr>
          <p:nvPr>
            <p:ph type="sldImg"/>
          </p:nvPr>
        </p:nvSpPr>
        <p:spPr>
          <a:ln/>
        </p:spPr>
      </p:sp>
      <p:sp>
        <p:nvSpPr>
          <p:cNvPr id="142340" name="Rectangle 3">
            <a:extLst>
              <a:ext uri="{FF2B5EF4-FFF2-40B4-BE49-F238E27FC236}">
                <a16:creationId xmlns:a16="http://schemas.microsoft.com/office/drawing/2014/main" id="{77AC1538-35EF-44A7-A025-B9475F9744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So kids, the moral of the story is ‘if you mess with Dad, eventually you’ll get your butt kicked’.</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a:extLst>
              <a:ext uri="{FF2B5EF4-FFF2-40B4-BE49-F238E27FC236}">
                <a16:creationId xmlns:a16="http://schemas.microsoft.com/office/drawing/2014/main" id="{BCA8D4D9-4F34-4BFE-B8E1-1478EFF3BE4D}"/>
              </a:ext>
            </a:extLst>
          </p:cNvPr>
          <p:cNvSpPr>
            <a:spLocks noGrp="1" noRot="1" noChangeAspect="1" noTextEdit="1"/>
          </p:cNvSpPr>
          <p:nvPr>
            <p:ph type="sldImg"/>
          </p:nvPr>
        </p:nvSpPr>
        <p:spPr>
          <a:ln/>
        </p:spPr>
      </p:sp>
      <p:sp>
        <p:nvSpPr>
          <p:cNvPr id="252931" name="Notes Placeholder 2">
            <a:extLst>
              <a:ext uri="{FF2B5EF4-FFF2-40B4-BE49-F238E27FC236}">
                <a16:creationId xmlns:a16="http://schemas.microsoft.com/office/drawing/2014/main" id="{0F4B0B14-31FB-424F-87CA-995A2D9338E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Here’s a technical diagram of light-scattering. </a:t>
            </a:r>
          </a:p>
          <a:p>
            <a:pPr eaLnBrk="1" hangingPunct="1"/>
            <a:r>
              <a:rPr lang="en-US" altLang="zh-CN">
                <a:latin typeface="Times New Roman" panose="02020603050405020304" pitchFamily="18" charset="0"/>
                <a:ea typeface="ＭＳ Ｐゴシック" panose="020B0600070205080204" pitchFamily="34" charset="-128"/>
              </a:rPr>
              <a:t>D: Basically light bounces off particles in the air</a:t>
            </a:r>
          </a:p>
          <a:p>
            <a:pPr eaLnBrk="1" hangingPunct="1"/>
            <a:r>
              <a:rPr lang="en-US" altLang="zh-CN">
                <a:latin typeface="Times New Roman" panose="02020603050405020304" pitchFamily="18" charset="0"/>
                <a:ea typeface="ＭＳ Ｐゴシック" panose="020B0600070205080204" pitchFamily="34" charset="-128"/>
              </a:rPr>
              <a:t>D: So we get extinction when light destined for Afro’s disbelieving eyes is bounced away</a:t>
            </a:r>
          </a:p>
          <a:p>
            <a:pPr eaLnBrk="1" hangingPunct="1"/>
            <a:r>
              <a:rPr lang="en-US" altLang="zh-CN">
                <a:latin typeface="Times New Roman" panose="02020603050405020304" pitchFamily="18" charset="0"/>
                <a:ea typeface="ＭＳ Ｐゴシック" panose="020B0600070205080204" pitchFamily="34" charset="-128"/>
              </a:rPr>
              <a:t>D: And we get in-scattering when random light is bounced into Afro’s traumatized eyes</a:t>
            </a:r>
          </a:p>
          <a:p>
            <a:pPr eaLnBrk="1" hangingPunct="1"/>
            <a:r>
              <a:rPr lang="en-US" altLang="zh-CN">
                <a:latin typeface="Times New Roman" panose="02020603050405020304" pitchFamily="18" charset="0"/>
                <a:ea typeface="ＭＳ Ｐゴシック" panose="020B0600070205080204" pitchFamily="34" charset="-128"/>
              </a:rPr>
              <a:t>D: The final math behind light scattering is pretty straightforward.</a:t>
            </a:r>
          </a:p>
          <a:p>
            <a:pPr eaLnBrk="1" hangingPunct="1"/>
            <a:r>
              <a:rPr lang="en-US" altLang="zh-CN">
                <a:latin typeface="Times New Roman" panose="02020603050405020304" pitchFamily="18" charset="0"/>
                <a:ea typeface="ＭＳ Ｐゴシック" panose="020B0600070205080204" pitchFamily="34" charset="-128"/>
              </a:rPr>
              <a:t>D: Basically the color is darkened by the extinction coefficient and lightened by the in-scattering. </a:t>
            </a:r>
          </a:p>
          <a:p>
            <a:pPr eaLnBrk="1" hangingPunct="1"/>
            <a:r>
              <a:rPr lang="en-US" altLang="zh-CN">
                <a:latin typeface="Times New Roman" panose="02020603050405020304" pitchFamily="18" charset="0"/>
                <a:ea typeface="ＭＳ Ｐゴシック" panose="020B0600070205080204" pitchFamily="34" charset="-128"/>
              </a:rPr>
              <a:t>D: Both these coefficients are view-dependent.</a:t>
            </a:r>
          </a:p>
          <a:p>
            <a:pPr eaLnBrk="1" hangingPunct="1"/>
            <a:endParaRPr lang="en-US" altLang="zh-CN">
              <a:latin typeface="Times New Roman" panose="02020603050405020304" pitchFamily="18" charset="0"/>
              <a:ea typeface="ＭＳ Ｐゴシック" panose="020B0600070205080204" pitchFamily="34" charset="-128"/>
            </a:endParaRPr>
          </a:p>
          <a:p>
            <a:pPr eaLnBrk="1" hangingPunct="1"/>
            <a:r>
              <a:rPr lang="en-US" altLang="zh-CN">
                <a:latin typeface="Times New Roman" panose="02020603050405020304" pitchFamily="18" charset="0"/>
                <a:ea typeface="ＭＳ Ｐゴシック" panose="020B0600070205080204" pitchFamily="34" charset="-128"/>
              </a:rPr>
              <a:t>D: Now, one problem, since characters and dynamic objects don’t have per-pixel light scattering, they tended to </a:t>
            </a:r>
            <a:r>
              <a:rPr lang="en-US" altLang="zh-CN" b="1">
                <a:latin typeface="Times New Roman" panose="02020603050405020304" pitchFamily="18" charset="0"/>
                <a:ea typeface="ＭＳ Ｐゴシック" panose="020B0600070205080204" pitchFamily="34" charset="-128"/>
              </a:rPr>
              <a:t>clash </a:t>
            </a:r>
            <a:r>
              <a:rPr lang="en-US" altLang="zh-CN">
                <a:latin typeface="Times New Roman" panose="02020603050405020304" pitchFamily="18" charset="0"/>
                <a:ea typeface="ＭＳ Ｐゴシック" panose="020B0600070205080204" pitchFamily="34" charset="-128"/>
              </a:rPr>
              <a:t>with the background </a:t>
            </a:r>
          </a:p>
        </p:txBody>
      </p:sp>
      <p:sp>
        <p:nvSpPr>
          <p:cNvPr id="252932" name="Slide Number Placeholder 3">
            <a:extLst>
              <a:ext uri="{FF2B5EF4-FFF2-40B4-BE49-F238E27FC236}">
                <a16:creationId xmlns:a16="http://schemas.microsoft.com/office/drawing/2014/main" id="{D93A462C-F229-48CF-9C9C-EEF1C9C73C9A}"/>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8199709B-54EB-4065-A662-383C061D361B}" type="slidenum">
              <a:rPr lang="en-US" altLang="zh-CN" sz="1200">
                <a:solidFill>
                  <a:schemeClr val="tx1"/>
                </a:solidFill>
                <a:latin typeface="Times New Roman" panose="02020603050405020304" pitchFamily="18" charset="0"/>
              </a:rPr>
              <a:pPr algn="r" eaLnBrk="1" hangingPunct="1"/>
              <a:t>120</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a:extLst>
              <a:ext uri="{FF2B5EF4-FFF2-40B4-BE49-F238E27FC236}">
                <a16:creationId xmlns:a16="http://schemas.microsoft.com/office/drawing/2014/main" id="{BC8A0B09-C549-41FB-85E0-B4DD1E8CFE2B}"/>
              </a:ext>
            </a:extLst>
          </p:cNvPr>
          <p:cNvSpPr>
            <a:spLocks noGrp="1" noRot="1" noChangeAspect="1" noTextEdit="1"/>
          </p:cNvSpPr>
          <p:nvPr>
            <p:ph type="sldImg"/>
          </p:nvPr>
        </p:nvSpPr>
        <p:spPr>
          <a:ln/>
        </p:spPr>
      </p:sp>
      <p:sp>
        <p:nvSpPr>
          <p:cNvPr id="253955" name="Notes Placeholder 2">
            <a:extLst>
              <a:ext uri="{FF2B5EF4-FFF2-40B4-BE49-F238E27FC236}">
                <a16:creationId xmlns:a16="http://schemas.microsoft.com/office/drawing/2014/main" id="{AA167C45-5400-4466-9255-D5E18A8DF7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This is a shot of the </a:t>
            </a:r>
            <a:r>
              <a:rPr lang="en-US" altLang="zh-CN" b="1">
                <a:latin typeface="Times New Roman" panose="02020603050405020304" pitchFamily="18" charset="0"/>
                <a:ea typeface="ＭＳ Ｐゴシック" panose="020B0600070205080204" pitchFamily="34" charset="-128"/>
              </a:rPr>
              <a:t>Red Gate </a:t>
            </a:r>
            <a:r>
              <a:rPr lang="en-US" altLang="zh-CN">
                <a:latin typeface="Times New Roman" panose="02020603050405020304" pitchFamily="18" charset="0"/>
                <a:ea typeface="ＭＳ Ｐゴシック" panose="020B0600070205080204" pitchFamily="34" charset="-128"/>
              </a:rPr>
              <a:t>in Kuma’s level. </a:t>
            </a:r>
          </a:p>
          <a:p>
            <a:pPr eaLnBrk="1" hangingPunct="1"/>
            <a:r>
              <a:rPr lang="en-US" altLang="zh-CN">
                <a:latin typeface="Times New Roman" panose="02020603050405020304" pitchFamily="18" charset="0"/>
                <a:ea typeface="ＭＳ Ｐゴシック" panose="020B0600070205080204" pitchFamily="34" charset="-128"/>
              </a:rPr>
              <a:t>D: It happens to be a </a:t>
            </a:r>
            <a:r>
              <a:rPr lang="en-US" altLang="zh-CN" b="1">
                <a:latin typeface="Times New Roman" panose="02020603050405020304" pitchFamily="18" charset="0"/>
                <a:ea typeface="ＭＳ Ｐゴシック" panose="020B0600070205080204" pitchFamily="34" charset="-128"/>
              </a:rPr>
              <a:t>prop </a:t>
            </a:r>
            <a:r>
              <a:rPr lang="en-US" altLang="zh-CN">
                <a:latin typeface="Times New Roman" panose="02020603050405020304" pitchFamily="18" charset="0"/>
                <a:ea typeface="ＭＳ Ｐゴシック" panose="020B0600070205080204" pitchFamily="34" charset="-128"/>
              </a:rPr>
              <a:t>that’s animated to come crashing to the ground. </a:t>
            </a:r>
          </a:p>
          <a:p>
            <a:pPr eaLnBrk="1" hangingPunct="1"/>
            <a:r>
              <a:rPr lang="en-US" altLang="zh-CN">
                <a:latin typeface="Times New Roman" panose="02020603050405020304" pitchFamily="18" charset="0"/>
                <a:ea typeface="ＭＳ Ｐゴシック" panose="020B0600070205080204" pitchFamily="34" charset="-128"/>
              </a:rPr>
              <a:t>D: Since it’s a prop, it doesn’t have per-pixel light scattering and so it </a:t>
            </a:r>
            <a:r>
              <a:rPr lang="en-US" altLang="zh-CN" b="1">
                <a:latin typeface="Times New Roman" panose="02020603050405020304" pitchFamily="18" charset="0"/>
                <a:ea typeface="ＭＳ Ｐゴシック" panose="020B0600070205080204" pitchFamily="34" charset="-128"/>
              </a:rPr>
              <a:t>stands out </a:t>
            </a:r>
            <a:r>
              <a:rPr lang="en-US" altLang="zh-CN">
                <a:latin typeface="Times New Roman" panose="02020603050405020304" pitchFamily="18" charset="0"/>
                <a:ea typeface="ＭＳ Ｐゴシック" panose="020B0600070205080204" pitchFamily="34" charset="-128"/>
              </a:rPr>
              <a:t>from the rest of the level which makes aggressive use of light scattering. </a:t>
            </a:r>
          </a:p>
        </p:txBody>
      </p:sp>
      <p:sp>
        <p:nvSpPr>
          <p:cNvPr id="253956" name="Slide Number Placeholder 3">
            <a:extLst>
              <a:ext uri="{FF2B5EF4-FFF2-40B4-BE49-F238E27FC236}">
                <a16:creationId xmlns:a16="http://schemas.microsoft.com/office/drawing/2014/main" id="{612529CF-FD4A-4971-8F2F-80077E6B9C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287C5DC-EFC1-4E31-B2D6-F0DA37704765}" type="slidenum">
              <a:rPr lang="en-US" altLang="zh-CN" sz="1200">
                <a:solidFill>
                  <a:schemeClr val="tx1"/>
                </a:solidFill>
                <a:latin typeface="Times New Roman" panose="02020603050405020304" pitchFamily="18" charset="0"/>
              </a:rPr>
              <a:pPr eaLnBrk="1" hangingPunct="1"/>
              <a:t>121</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a:extLst>
              <a:ext uri="{FF2B5EF4-FFF2-40B4-BE49-F238E27FC236}">
                <a16:creationId xmlns:a16="http://schemas.microsoft.com/office/drawing/2014/main" id="{854CC9E2-E888-4BFB-86D7-94B2761AFF26}"/>
              </a:ext>
            </a:extLst>
          </p:cNvPr>
          <p:cNvSpPr>
            <a:spLocks noGrp="1" noRot="1" noChangeAspect="1" noTextEdit="1"/>
          </p:cNvSpPr>
          <p:nvPr>
            <p:ph type="sldImg"/>
          </p:nvPr>
        </p:nvSpPr>
        <p:spPr>
          <a:ln/>
        </p:spPr>
      </p:sp>
      <p:sp>
        <p:nvSpPr>
          <p:cNvPr id="254979" name="Notes Placeholder 2">
            <a:extLst>
              <a:ext uri="{FF2B5EF4-FFF2-40B4-BE49-F238E27FC236}">
                <a16:creationId xmlns:a16="http://schemas.microsoft.com/office/drawing/2014/main" id="{7DFC7E27-062C-41E6-A32F-F5D13FBCF0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This is the Red Gate with per-prop light scattering turned </a:t>
            </a:r>
            <a:r>
              <a:rPr lang="en-US" altLang="zh-CN" b="1">
                <a:latin typeface="Times New Roman" panose="02020603050405020304" pitchFamily="18" charset="0"/>
                <a:ea typeface="ＭＳ Ｐゴシック" panose="020B0600070205080204" pitchFamily="34" charset="-128"/>
              </a:rPr>
              <a:t>on</a:t>
            </a:r>
            <a:r>
              <a:rPr lang="en-US" altLang="zh-CN">
                <a:latin typeface="Times New Roman" panose="02020603050405020304" pitchFamily="18" charset="0"/>
                <a:ea typeface="ＭＳ Ｐゴシック" panose="020B0600070205080204" pitchFamily="34" charset="-128"/>
              </a:rPr>
              <a:t>. This just means there is one extinction value and one in-scattering value used for the entire prop.</a:t>
            </a:r>
          </a:p>
          <a:p>
            <a:pPr eaLnBrk="1" hangingPunct="1"/>
            <a:r>
              <a:rPr lang="en-US" altLang="zh-CN">
                <a:latin typeface="Times New Roman" panose="02020603050405020304" pitchFamily="18" charset="0"/>
                <a:ea typeface="ＭＳ Ｐゴシック" panose="020B0600070205080204" pitchFamily="34" charset="-128"/>
              </a:rPr>
              <a:t>D: This is one of those trade-offs. </a:t>
            </a:r>
          </a:p>
          <a:p>
            <a:pPr eaLnBrk="1" hangingPunct="1"/>
            <a:r>
              <a:rPr lang="en-US" altLang="zh-CN">
                <a:latin typeface="Times New Roman" panose="02020603050405020304" pitchFamily="18" charset="0"/>
                <a:ea typeface="ＭＳ Ｐゴシック" panose="020B0600070205080204" pitchFamily="34" charset="-128"/>
              </a:rPr>
              <a:t>D: The idea is that props are small relative to the background and didn’t need per-pixel light scattering to look good. </a:t>
            </a:r>
          </a:p>
        </p:txBody>
      </p:sp>
      <p:sp>
        <p:nvSpPr>
          <p:cNvPr id="254980" name="Slide Number Placeholder 3">
            <a:extLst>
              <a:ext uri="{FF2B5EF4-FFF2-40B4-BE49-F238E27FC236}">
                <a16:creationId xmlns:a16="http://schemas.microsoft.com/office/drawing/2014/main" id="{D3855CA2-15D9-4C17-8856-EAEA85AEB8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7DB6A45D-31C3-4A38-BFBE-946AB684ECE2}" type="slidenum">
              <a:rPr lang="en-US" altLang="zh-CN" sz="1200">
                <a:solidFill>
                  <a:schemeClr val="tx1"/>
                </a:solidFill>
                <a:latin typeface="Times New Roman" panose="02020603050405020304" pitchFamily="18" charset="0"/>
              </a:rPr>
              <a:pPr eaLnBrk="1" hangingPunct="1"/>
              <a:t>122</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B208DE8F-5533-4CEC-BAA1-07F3C179A30B}"/>
              </a:ext>
            </a:extLst>
          </p:cNvPr>
          <p:cNvSpPr>
            <a:spLocks noGrp="1" noRot="1" noChangeAspect="1" noTextEdit="1"/>
          </p:cNvSpPr>
          <p:nvPr>
            <p:ph type="sldImg"/>
          </p:nvPr>
        </p:nvSpPr>
        <p:spPr>
          <a:ln/>
        </p:spPr>
      </p:sp>
      <p:sp>
        <p:nvSpPr>
          <p:cNvPr id="256003" name="Notes Placeholder 2">
            <a:extLst>
              <a:ext uri="{FF2B5EF4-FFF2-40B4-BE49-F238E27FC236}">
                <a16:creationId xmlns:a16="http://schemas.microsoft.com/office/drawing/2014/main" id="{054CF151-64B8-4096-A3F8-79D5E7FC77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We learned some important lessons from this process</a:t>
            </a:r>
          </a:p>
          <a:p>
            <a:pPr eaLnBrk="1" hangingPunct="1"/>
            <a:r>
              <a:rPr lang="en-US" altLang="zh-CN">
                <a:latin typeface="Times New Roman" panose="02020603050405020304" pitchFamily="18" charset="0"/>
                <a:ea typeface="ＭＳ Ｐゴシック" panose="020B0600070205080204" pitchFamily="34" charset="-128"/>
              </a:rPr>
              <a:t>D: Distinguish Yourself – It’s easier than you think. It’s easy to fall into the trap of following other games. Once we committed to creating something new, it didn’t take much time to execute. </a:t>
            </a:r>
          </a:p>
          <a:p>
            <a:pPr eaLnBrk="1" hangingPunct="1"/>
            <a:r>
              <a:rPr lang="en-US" altLang="zh-CN">
                <a:latin typeface="Times New Roman" panose="02020603050405020304" pitchFamily="18" charset="0"/>
                <a:ea typeface="ＭＳ Ｐゴシック" panose="020B0600070205080204" pitchFamily="34" charset="-128"/>
              </a:rPr>
              <a:t>D: B and C: Experiment and throw away and move fast in small teams kind of go together. </a:t>
            </a:r>
          </a:p>
          <a:p>
            <a:pPr eaLnBrk="1" hangingPunct="1"/>
            <a:r>
              <a:rPr lang="en-US" altLang="zh-CN">
                <a:latin typeface="Times New Roman" panose="02020603050405020304" pitchFamily="18" charset="0"/>
                <a:ea typeface="ＭＳ Ｐゴシック" panose="020B0600070205080204" pitchFamily="34" charset="-128"/>
              </a:rPr>
              <a:t>D: Each iteration or experiment could easily require a couple days of work.</a:t>
            </a:r>
          </a:p>
          <a:p>
            <a:pPr eaLnBrk="1" hangingPunct="1"/>
            <a:r>
              <a:rPr lang="en-US" altLang="zh-CN">
                <a:latin typeface="Times New Roman" panose="02020603050405020304" pitchFamily="18" charset="0"/>
                <a:ea typeface="ＭＳ Ｐゴシック" panose="020B0600070205080204" pitchFamily="34" charset="-128"/>
              </a:rPr>
              <a:t>D: The experiments were not always successful though and we would throw them away and move on.</a:t>
            </a:r>
          </a:p>
          <a:p>
            <a:pPr eaLnBrk="1" hangingPunct="1"/>
            <a:r>
              <a:rPr lang="en-US" altLang="zh-CN">
                <a:latin typeface="Times New Roman" panose="02020603050405020304" pitchFamily="18" charset="0"/>
                <a:ea typeface="ＭＳ Ｐゴシック" panose="020B0600070205080204" pitchFamily="34" charset="-128"/>
              </a:rPr>
              <a:t>D: It’s easier to do this kind of iteration with a small team, there’s less of that communication overhead.  And there’s less of a design by committee, where everyone needs to agree on something before starting work on it. We were able to explore more because of our small team.</a:t>
            </a:r>
          </a:p>
          <a:p>
            <a:pPr eaLnBrk="1" hangingPunct="1"/>
            <a:r>
              <a:rPr lang="en-US" altLang="zh-CN">
                <a:latin typeface="Times New Roman" panose="02020603050405020304" pitchFamily="18" charset="0"/>
                <a:ea typeface="ＭＳ Ｐゴシック" panose="020B0600070205080204" pitchFamily="34" charset="-128"/>
              </a:rPr>
              <a:t>D: Last but not least, licensors can be cool. Gonzo let us run with Afro, they trusted us and this is one of those intangibles, something that inspired pride in our work. </a:t>
            </a:r>
          </a:p>
        </p:txBody>
      </p:sp>
      <p:sp>
        <p:nvSpPr>
          <p:cNvPr id="256004" name="Slide Number Placeholder 3">
            <a:extLst>
              <a:ext uri="{FF2B5EF4-FFF2-40B4-BE49-F238E27FC236}">
                <a16:creationId xmlns:a16="http://schemas.microsoft.com/office/drawing/2014/main" id="{B72B6579-14EF-478C-B7BA-F1A95DA3032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8F91AFC0-ADA5-4B19-84C6-002707167E02}" type="slidenum">
              <a:rPr lang="en-US" altLang="zh-CN" sz="1200">
                <a:solidFill>
                  <a:schemeClr val="tx1"/>
                </a:solidFill>
                <a:latin typeface="Times New Roman" panose="02020603050405020304" pitchFamily="18" charset="0"/>
              </a:rPr>
              <a:pPr eaLnBrk="1" hangingPunct="1"/>
              <a:t>123</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a:extLst>
              <a:ext uri="{FF2B5EF4-FFF2-40B4-BE49-F238E27FC236}">
                <a16:creationId xmlns:a16="http://schemas.microsoft.com/office/drawing/2014/main" id="{6A8760B3-55D3-41FA-9C9E-E13AB0E22758}"/>
              </a:ext>
            </a:extLst>
          </p:cNvPr>
          <p:cNvSpPr>
            <a:spLocks noGrp="1" noRot="1" noChangeAspect="1" noTextEdit="1"/>
          </p:cNvSpPr>
          <p:nvPr>
            <p:ph type="sldImg"/>
          </p:nvPr>
        </p:nvSpPr>
        <p:spPr>
          <a:ln/>
        </p:spPr>
      </p:sp>
      <p:sp>
        <p:nvSpPr>
          <p:cNvPr id="257027" name="Notes Placeholder 2">
            <a:extLst>
              <a:ext uri="{FF2B5EF4-FFF2-40B4-BE49-F238E27FC236}">
                <a16:creationId xmlns:a16="http://schemas.microsoft.com/office/drawing/2014/main" id="{72CF2957-D4BE-46C8-B1C0-93B6474AC1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On the left is quintessential Okazaki.</a:t>
            </a:r>
          </a:p>
          <a:p>
            <a:pPr eaLnBrk="1" hangingPunct="1"/>
            <a:r>
              <a:rPr lang="en-US" altLang="zh-CN">
                <a:latin typeface="Times New Roman" panose="02020603050405020304" pitchFamily="18" charset="0"/>
                <a:ea typeface="ＭＳ Ｐゴシック" panose="020B0600070205080204" pitchFamily="34" charset="-128"/>
              </a:rPr>
              <a:t>D: On the right is our homage to Okazaki. Although it looks hand-drawn, it’s actually a render. It ended up being our cover.</a:t>
            </a:r>
          </a:p>
        </p:txBody>
      </p:sp>
      <p:sp>
        <p:nvSpPr>
          <p:cNvPr id="257028" name="Slide Number Placeholder 3">
            <a:extLst>
              <a:ext uri="{FF2B5EF4-FFF2-40B4-BE49-F238E27FC236}">
                <a16:creationId xmlns:a16="http://schemas.microsoft.com/office/drawing/2014/main" id="{0A40837D-9701-48E4-8099-175A7D1E483B}"/>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0151429F-5118-424E-BD10-48DD17986153}" type="slidenum">
              <a:rPr lang="en-US" altLang="zh-CN" sz="1200">
                <a:solidFill>
                  <a:schemeClr val="tx1"/>
                </a:solidFill>
                <a:latin typeface="Times New Roman" panose="02020603050405020304" pitchFamily="18" charset="0"/>
              </a:rPr>
              <a:pPr algn="r" eaLnBrk="1" hangingPunct="1"/>
              <a:t>124</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6EFD9101-12C4-4536-8532-8CD565A11645}"/>
              </a:ext>
            </a:extLst>
          </p:cNvPr>
          <p:cNvSpPr>
            <a:spLocks noGrp="1" noRot="1" noChangeAspect="1" noTextEdit="1"/>
          </p:cNvSpPr>
          <p:nvPr>
            <p:ph type="sldImg"/>
          </p:nvPr>
        </p:nvSpPr>
        <p:spPr>
          <a:ln/>
        </p:spPr>
      </p:sp>
      <p:sp>
        <p:nvSpPr>
          <p:cNvPr id="258051" name="Notes Placeholder 2">
            <a:extLst>
              <a:ext uri="{FF2B5EF4-FFF2-40B4-BE49-F238E27FC236}">
                <a16:creationId xmlns:a16="http://schemas.microsoft.com/office/drawing/2014/main" id="{E2B629A9-6777-4682-A8C2-25CF85FE399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Special thanks to Paul Gardner, our Design Director, for all his help in putting this presentation together.</a:t>
            </a:r>
          </a:p>
          <a:p>
            <a:pPr eaLnBrk="1" hangingPunct="1"/>
            <a:endParaRPr lang="en-US" altLang="zh-CN">
              <a:latin typeface="Times New Roman" panose="02020603050405020304" pitchFamily="18" charset="0"/>
              <a:ea typeface="ＭＳ Ｐゴシック" panose="020B0600070205080204" pitchFamily="34" charset="-128"/>
            </a:endParaRPr>
          </a:p>
          <a:p>
            <a:pPr eaLnBrk="1" hangingPunct="1"/>
            <a:r>
              <a:rPr lang="en-US" altLang="zh-CN">
                <a:latin typeface="Times New Roman" panose="02020603050405020304" pitchFamily="18" charset="0"/>
                <a:ea typeface="ＭＳ Ｐゴシック" panose="020B0600070205080204" pitchFamily="34" charset="-128"/>
              </a:rPr>
              <a:t>Questions? </a:t>
            </a:r>
          </a:p>
        </p:txBody>
      </p:sp>
      <p:sp>
        <p:nvSpPr>
          <p:cNvPr id="258052" name="Slide Number Placeholder 3">
            <a:extLst>
              <a:ext uri="{FF2B5EF4-FFF2-40B4-BE49-F238E27FC236}">
                <a16:creationId xmlns:a16="http://schemas.microsoft.com/office/drawing/2014/main" id="{D8984144-A2E5-4BB5-A770-864E0FA41B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80944BEE-706B-4A0E-9D62-FDD8BE2B2CA6}" type="slidenum">
              <a:rPr lang="en-US" altLang="zh-CN" sz="1200">
                <a:solidFill>
                  <a:schemeClr val="tx1"/>
                </a:solidFill>
                <a:latin typeface="Times New Roman" panose="02020603050405020304" pitchFamily="18" charset="0"/>
              </a:rPr>
              <a:pPr eaLnBrk="1" hangingPunct="1"/>
              <a:t>125</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34AC237-AB9D-4525-84A4-4443AD94C6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D9B8BE18-EF7B-41ED-912A-38D1A7C6D0F0}" type="slidenum">
              <a:rPr lang="en-US" altLang="zh-CN" sz="1200">
                <a:solidFill>
                  <a:schemeClr val="tx1"/>
                </a:solidFill>
                <a:latin typeface="Times New Roman" panose="02020603050405020304" pitchFamily="18" charset="0"/>
              </a:rPr>
              <a:pPr eaLnBrk="1" hangingPunct="1"/>
              <a:t>13</a:t>
            </a:fld>
            <a:endParaRPr lang="en-US" altLang="zh-CN" sz="1200">
              <a:solidFill>
                <a:schemeClr val="tx1"/>
              </a:solidFill>
              <a:latin typeface="Times New Roman" panose="02020603050405020304" pitchFamily="18" charset="0"/>
            </a:endParaRPr>
          </a:p>
        </p:txBody>
      </p:sp>
      <p:sp>
        <p:nvSpPr>
          <p:cNvPr id="143363" name="Rectangle 2">
            <a:extLst>
              <a:ext uri="{FF2B5EF4-FFF2-40B4-BE49-F238E27FC236}">
                <a16:creationId xmlns:a16="http://schemas.microsoft.com/office/drawing/2014/main" id="{1D8C8EE0-68B8-4F9B-8C62-54037A7E54FC}"/>
              </a:ext>
            </a:extLst>
          </p:cNvPr>
          <p:cNvSpPr>
            <a:spLocks noRot="1" noChangeArrowheads="1" noTextEdit="1"/>
          </p:cNvSpPr>
          <p:nvPr>
            <p:ph type="sldImg"/>
          </p:nvPr>
        </p:nvSpPr>
        <p:spPr>
          <a:ln/>
        </p:spPr>
      </p:sp>
      <p:sp>
        <p:nvSpPr>
          <p:cNvPr id="143364" name="Rectangle 3">
            <a:extLst>
              <a:ext uri="{FF2B5EF4-FFF2-40B4-BE49-F238E27FC236}">
                <a16:creationId xmlns:a16="http://schemas.microsoft.com/office/drawing/2014/main" id="{183C2F95-0A15-4842-9DD5-B283B08B87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So were did this crazy little story of Afro begin?</a:t>
            </a:r>
          </a:p>
          <a:p>
            <a:pPr eaLnBrk="1" hangingPunct="1"/>
            <a:r>
              <a:rPr lang="en-US" altLang="zh-CN">
                <a:latin typeface="Times New Roman" panose="02020603050405020304" pitchFamily="18" charset="0"/>
                <a:ea typeface="ＭＳ Ｐゴシック" panose="020B0600070205080204" pitchFamily="34" charset="-128"/>
              </a:rPr>
              <a:t>B: Well it had a kind of </a:t>
            </a:r>
            <a:r>
              <a:rPr lang="en-US" altLang="zh-CN" b="1">
                <a:latin typeface="Times New Roman" panose="02020603050405020304" pitchFamily="18" charset="0"/>
                <a:ea typeface="ＭＳ Ｐゴシック" panose="020B0600070205080204" pitchFamily="34" charset="-128"/>
              </a:rPr>
              <a:t>grass roots</a:t>
            </a:r>
            <a:r>
              <a:rPr lang="en-US" altLang="zh-CN">
                <a:latin typeface="Times New Roman" panose="02020603050405020304" pitchFamily="18" charset="0"/>
                <a:ea typeface="ＭＳ Ｐゴシック" panose="020B0600070205080204" pitchFamily="34" charset="-128"/>
              </a:rPr>
              <a:t> beginning.  </a:t>
            </a:r>
          </a:p>
          <a:p>
            <a:pPr eaLnBrk="1" hangingPunct="1"/>
            <a:r>
              <a:rPr lang="en-US" altLang="zh-CN">
                <a:latin typeface="Times New Roman" panose="02020603050405020304" pitchFamily="18" charset="0"/>
                <a:ea typeface="ＭＳ Ｐゴシック" panose="020B0600070205080204" pitchFamily="34" charset="-128"/>
              </a:rPr>
              <a:t>B: In 1998 After college Okazaki and his friends self published an </a:t>
            </a:r>
            <a:r>
              <a:rPr lang="en-US" altLang="zh-CN" b="1">
                <a:latin typeface="Times New Roman" panose="02020603050405020304" pitchFamily="18" charset="0"/>
                <a:ea typeface="ＭＳ Ｐゴシック" panose="020B0600070205080204" pitchFamily="34" charset="-128"/>
              </a:rPr>
              <a:t>independent Dojin</a:t>
            </a:r>
            <a:r>
              <a:rPr lang="en-US" altLang="zh-CN">
                <a:latin typeface="Times New Roman" panose="02020603050405020304" pitchFamily="18" charset="0"/>
                <a:ea typeface="ＭＳ Ｐゴシック" panose="020B0600070205080204" pitchFamily="34" charset="-128"/>
              </a:rPr>
              <a:t> magazine called Nou Nou Hau.  </a:t>
            </a:r>
          </a:p>
          <a:p>
            <a:pPr eaLnBrk="1" hangingPunct="1"/>
            <a:r>
              <a:rPr lang="en-US" altLang="zh-CN">
                <a:latin typeface="Times New Roman" panose="02020603050405020304" pitchFamily="18" charset="0"/>
                <a:ea typeface="ＭＳ Ｐゴシック" panose="020B0600070205080204" pitchFamily="34" charset="-128"/>
              </a:rPr>
              <a:t>B: This was a way for them to get there art out on their </a:t>
            </a:r>
            <a:r>
              <a:rPr lang="en-US" altLang="zh-CN" b="1">
                <a:latin typeface="Times New Roman" panose="02020603050405020304" pitchFamily="18" charset="0"/>
                <a:ea typeface="ＭＳ Ｐゴシック" panose="020B0600070205080204" pitchFamily="34" charset="-128"/>
              </a:rPr>
              <a:t>own terms</a:t>
            </a:r>
            <a:r>
              <a:rPr lang="en-US" altLang="zh-CN">
                <a:latin typeface="Times New Roman" panose="02020603050405020304" pitchFamily="18" charset="0"/>
                <a:ea typeface="ＭＳ Ｐゴシック" panose="020B0600070205080204" pitchFamily="34" charset="-128"/>
              </a:rPr>
              <a:t>.  </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BBC2A0A7-055F-47A8-8802-FB8661070A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B99E1499-B959-4BDD-B45D-B09258947344}" type="slidenum">
              <a:rPr lang="en-US" altLang="zh-CN" sz="1200">
                <a:solidFill>
                  <a:schemeClr val="tx1"/>
                </a:solidFill>
                <a:latin typeface="Times New Roman" panose="02020603050405020304" pitchFamily="18" charset="0"/>
              </a:rPr>
              <a:pPr eaLnBrk="1" hangingPunct="1"/>
              <a:t>14</a:t>
            </a:fld>
            <a:endParaRPr lang="en-US" altLang="zh-CN" sz="1200">
              <a:solidFill>
                <a:schemeClr val="tx1"/>
              </a:solidFill>
              <a:latin typeface="Times New Roman" panose="02020603050405020304" pitchFamily="18" charset="0"/>
            </a:endParaRPr>
          </a:p>
        </p:txBody>
      </p:sp>
      <p:sp>
        <p:nvSpPr>
          <p:cNvPr id="144387" name="Rectangle 2">
            <a:extLst>
              <a:ext uri="{FF2B5EF4-FFF2-40B4-BE49-F238E27FC236}">
                <a16:creationId xmlns:a16="http://schemas.microsoft.com/office/drawing/2014/main" id="{D9427E4D-02C3-4556-8C5D-48E3E3D43E47}"/>
              </a:ext>
            </a:extLst>
          </p:cNvPr>
          <p:cNvSpPr>
            <a:spLocks noRot="1" noChangeArrowheads="1" noTextEdit="1"/>
          </p:cNvSpPr>
          <p:nvPr>
            <p:ph type="sldImg"/>
          </p:nvPr>
        </p:nvSpPr>
        <p:spPr>
          <a:ln/>
        </p:spPr>
      </p:sp>
      <p:sp>
        <p:nvSpPr>
          <p:cNvPr id="144388" name="Rectangle 3">
            <a:extLst>
              <a:ext uri="{FF2B5EF4-FFF2-40B4-BE49-F238E27FC236}">
                <a16:creationId xmlns:a16="http://schemas.microsoft.com/office/drawing/2014/main" id="{178CB706-ED3B-44FB-8EAA-E403DBE7E0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The cover of issue 0 featured Afro Samurai.  Here are some panels from that issue.</a:t>
            </a:r>
          </a:p>
          <a:p>
            <a:pPr eaLnBrk="1" hangingPunct="1"/>
            <a:r>
              <a:rPr lang="en-US" altLang="zh-CN">
                <a:latin typeface="Times New Roman" panose="02020603050405020304" pitchFamily="18" charset="0"/>
                <a:ea typeface="ＭＳ Ｐゴシック" panose="020B0600070205080204" pitchFamily="34" charset="-128"/>
              </a:rPr>
              <a:t>B: Also a limited run </a:t>
            </a:r>
            <a:r>
              <a:rPr lang="en-US" altLang="zh-CN" b="1">
                <a:latin typeface="Times New Roman" panose="02020603050405020304" pitchFamily="18" charset="0"/>
                <a:ea typeface="ＭＳ Ｐゴシック" panose="020B0600070205080204" pitchFamily="34" charset="-128"/>
              </a:rPr>
              <a:t>toy </a:t>
            </a:r>
            <a:r>
              <a:rPr lang="en-US" altLang="zh-CN">
                <a:latin typeface="Times New Roman" panose="02020603050405020304" pitchFamily="18" charset="0"/>
                <a:ea typeface="ＭＳ Ｐゴシック" panose="020B0600070205080204" pitchFamily="34" charset="-128"/>
              </a:rPr>
              <a:t>was produced in this likeness</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5C3FA91-8765-47BF-AC2C-86FEB3CB3C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400C752B-2BDD-4036-B00A-970CFFD7B154}" type="slidenum">
              <a:rPr lang="en-US" altLang="zh-CN" sz="1200">
                <a:solidFill>
                  <a:schemeClr val="tx1"/>
                </a:solidFill>
                <a:latin typeface="Times New Roman" panose="02020603050405020304" pitchFamily="18" charset="0"/>
              </a:rPr>
              <a:pPr eaLnBrk="1" hangingPunct="1"/>
              <a:t>15</a:t>
            </a:fld>
            <a:endParaRPr lang="en-US" altLang="zh-CN" sz="1200">
              <a:solidFill>
                <a:schemeClr val="tx1"/>
              </a:solidFill>
              <a:latin typeface="Times New Roman" panose="02020603050405020304" pitchFamily="18" charset="0"/>
            </a:endParaRPr>
          </a:p>
        </p:txBody>
      </p:sp>
      <p:sp>
        <p:nvSpPr>
          <p:cNvPr id="145411" name="Rectangle 2">
            <a:extLst>
              <a:ext uri="{FF2B5EF4-FFF2-40B4-BE49-F238E27FC236}">
                <a16:creationId xmlns:a16="http://schemas.microsoft.com/office/drawing/2014/main" id="{20CBB1F0-44EE-44A6-B806-55ABBBCB42CF}"/>
              </a:ext>
            </a:extLst>
          </p:cNvPr>
          <p:cNvSpPr>
            <a:spLocks noRot="1" noChangeArrowheads="1" noTextEdit="1"/>
          </p:cNvSpPr>
          <p:nvPr>
            <p:ph type="sldImg"/>
          </p:nvPr>
        </p:nvSpPr>
        <p:spPr>
          <a:ln/>
        </p:spPr>
      </p:sp>
      <p:sp>
        <p:nvSpPr>
          <p:cNvPr id="145412" name="Rectangle 3">
            <a:extLst>
              <a:ext uri="{FF2B5EF4-FFF2-40B4-BE49-F238E27FC236}">
                <a16:creationId xmlns:a16="http://schemas.microsoft.com/office/drawing/2014/main" id="{5BAE0BAE-3BAA-443B-94BB-9A1972ED9E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The toy was noticed by </a:t>
            </a:r>
            <a:r>
              <a:rPr lang="en-US" altLang="zh-CN" b="1">
                <a:latin typeface="Times New Roman" panose="02020603050405020304" pitchFamily="18" charset="0"/>
                <a:ea typeface="ＭＳ Ｐゴシック" panose="020B0600070205080204" pitchFamily="34" charset="-128"/>
              </a:rPr>
              <a:t>Eric Calderon </a:t>
            </a:r>
            <a:r>
              <a:rPr lang="en-US" altLang="zh-CN">
                <a:latin typeface="Times New Roman" panose="02020603050405020304" pitchFamily="18" charset="0"/>
                <a:ea typeface="ＭＳ Ｐゴシック" panose="020B0600070205080204" pitchFamily="34" charset="-128"/>
              </a:rPr>
              <a:t>at a friend’s house. </a:t>
            </a:r>
          </a:p>
          <a:p>
            <a:pPr eaLnBrk="1" hangingPunct="1"/>
            <a:r>
              <a:rPr lang="en-US" altLang="zh-CN">
                <a:latin typeface="Times New Roman" panose="02020603050405020304" pitchFamily="18" charset="0"/>
                <a:ea typeface="ＭＳ Ｐゴシック" panose="020B0600070205080204" pitchFamily="34" charset="-128"/>
              </a:rPr>
              <a:t>B: Eric at that time was </a:t>
            </a:r>
            <a:r>
              <a:rPr lang="en-US" altLang="zh-CN" b="1">
                <a:latin typeface="Times New Roman" panose="02020603050405020304" pitchFamily="18" charset="0"/>
                <a:ea typeface="ＭＳ Ｐゴシック" panose="020B0600070205080204" pitchFamily="34" charset="-128"/>
              </a:rPr>
              <a:t>Director of Creative Affairs</a:t>
            </a:r>
            <a:r>
              <a:rPr lang="en-US" altLang="zh-CN">
                <a:latin typeface="Times New Roman" panose="02020603050405020304" pitchFamily="18" charset="0"/>
                <a:ea typeface="ＭＳ Ｐゴシック" panose="020B0600070205080204" pitchFamily="34" charset="-128"/>
              </a:rPr>
              <a:t> at </a:t>
            </a:r>
            <a:r>
              <a:rPr lang="en-US" altLang="zh-CN" b="1">
                <a:latin typeface="Times New Roman" panose="02020603050405020304" pitchFamily="18" charset="0"/>
                <a:ea typeface="ＭＳ Ｐゴシック" panose="020B0600070205080204" pitchFamily="34" charset="-128"/>
              </a:rPr>
              <a:t>Gonzo</a:t>
            </a:r>
            <a:r>
              <a:rPr lang="en-US" altLang="zh-CN">
                <a:latin typeface="Times New Roman" panose="02020603050405020304" pitchFamily="18" charset="0"/>
                <a:ea typeface="ＭＳ Ｐゴシック" panose="020B0600070205080204" pitchFamily="34" charset="-128"/>
              </a:rPr>
              <a:t> which is the studio that eventually produced the anime.</a:t>
            </a:r>
          </a:p>
          <a:p>
            <a:pPr eaLnBrk="1" hangingPunct="1"/>
            <a:r>
              <a:rPr lang="en-US" altLang="zh-CN">
                <a:latin typeface="Times New Roman" panose="02020603050405020304" pitchFamily="18" charset="0"/>
                <a:ea typeface="ＭＳ Ｐゴシック" panose="020B0600070205080204" pitchFamily="34" charset="-128"/>
              </a:rPr>
              <a:t>B: Here’s a short clip from the </a:t>
            </a:r>
            <a:r>
              <a:rPr lang="en-US" altLang="zh-CN" b="1">
                <a:latin typeface="Times New Roman" panose="02020603050405020304" pitchFamily="18" charset="0"/>
                <a:ea typeface="ＭＳ Ｐゴシック" panose="020B0600070205080204" pitchFamily="34" charset="-128"/>
              </a:rPr>
              <a:t>anime</a:t>
            </a:r>
            <a:r>
              <a:rPr lang="en-US" altLang="zh-CN">
                <a:latin typeface="Times New Roman" panose="02020603050405020304" pitchFamily="18" charset="0"/>
                <a:ea typeface="ＭＳ Ｐゴシック" panose="020B0600070205080204" pitchFamily="34" charset="-128"/>
              </a:rPr>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502C5AEA-2304-449E-B95F-8BA3EC5842D7}"/>
              </a:ext>
            </a:extLst>
          </p:cNvPr>
          <p:cNvSpPr>
            <a:spLocks noGrp="1" noRot="1" noChangeAspect="1" noTextEdit="1"/>
          </p:cNvSpPr>
          <p:nvPr>
            <p:ph type="sldImg"/>
          </p:nvPr>
        </p:nvSpPr>
        <p:spPr>
          <a:ln/>
        </p:spPr>
      </p:sp>
      <p:sp>
        <p:nvSpPr>
          <p:cNvPr id="146435" name="Notes Placeholder 2">
            <a:extLst>
              <a:ext uri="{FF2B5EF4-FFF2-40B4-BE49-F238E27FC236}">
                <a16:creationId xmlns:a16="http://schemas.microsoft.com/office/drawing/2014/main" id="{8EEBDEC3-032F-455B-9AC5-2049FFDE9C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But before that, they had a </a:t>
            </a:r>
            <a:r>
              <a:rPr lang="en-US" altLang="zh-CN" b="1">
                <a:latin typeface="Times New Roman" panose="02020603050405020304" pitchFamily="18" charset="0"/>
                <a:ea typeface="ＭＳ Ｐゴシック" panose="020B0600070205080204" pitchFamily="34" charset="-128"/>
              </a:rPr>
              <a:t>pilot made </a:t>
            </a:r>
            <a:r>
              <a:rPr lang="en-US" altLang="zh-CN">
                <a:latin typeface="Times New Roman" panose="02020603050405020304" pitchFamily="18" charset="0"/>
                <a:ea typeface="ＭＳ Ｐゴシック" panose="020B0600070205080204" pitchFamily="34" charset="-128"/>
              </a:rPr>
              <a:t>that they shopped around to get some backing.</a:t>
            </a:r>
          </a:p>
          <a:p>
            <a:pPr eaLnBrk="1" hangingPunct="1"/>
            <a:r>
              <a:rPr lang="en-US" altLang="zh-CN">
                <a:latin typeface="Times New Roman" panose="02020603050405020304" pitchFamily="18" charset="0"/>
                <a:ea typeface="ＭＳ Ｐゴシック" panose="020B0600070205080204" pitchFamily="34" charset="-128"/>
              </a:rPr>
              <a:t>B: As the story goes Samuel L Jackson got a hold of a copy of the pilot.</a:t>
            </a:r>
          </a:p>
          <a:p>
            <a:pPr eaLnBrk="1" hangingPunct="1"/>
            <a:r>
              <a:rPr lang="en-US" altLang="zh-CN">
                <a:latin typeface="Times New Roman" panose="02020603050405020304" pitchFamily="18" charset="0"/>
                <a:ea typeface="ＭＳ Ｐゴシック" panose="020B0600070205080204" pitchFamily="34" charset="-128"/>
              </a:rPr>
              <a:t>B: He called up Eric and said… “I’m Afro Samurai”</a:t>
            </a:r>
          </a:p>
        </p:txBody>
      </p:sp>
      <p:sp>
        <p:nvSpPr>
          <p:cNvPr id="146436" name="Slide Number Placeholder 3">
            <a:extLst>
              <a:ext uri="{FF2B5EF4-FFF2-40B4-BE49-F238E27FC236}">
                <a16:creationId xmlns:a16="http://schemas.microsoft.com/office/drawing/2014/main" id="{53450EDA-7856-4502-97E6-6CB5F43F9DE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FF38108-AB03-4991-9E8B-5DB36706978A}" type="slidenum">
              <a:rPr lang="en-US" altLang="zh-CN" sz="1200">
                <a:solidFill>
                  <a:schemeClr val="tx1"/>
                </a:solidFill>
                <a:latin typeface="Times New Roman" panose="02020603050405020304" pitchFamily="18" charset="0"/>
              </a:rPr>
              <a:pPr eaLnBrk="1" hangingPunct="1"/>
              <a:t>16</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4D6612F7-227F-4D2E-8402-672F8E577BAF}"/>
              </a:ext>
            </a:extLst>
          </p:cNvPr>
          <p:cNvSpPr>
            <a:spLocks noGrp="1" noRot="1" noChangeAspect="1" noTextEdit="1"/>
          </p:cNvSpPr>
          <p:nvPr>
            <p:ph type="sldImg"/>
          </p:nvPr>
        </p:nvSpPr>
        <p:spPr>
          <a:ln/>
        </p:spPr>
      </p:sp>
      <p:sp>
        <p:nvSpPr>
          <p:cNvPr id="147459" name="Notes Placeholder 2">
            <a:extLst>
              <a:ext uri="{FF2B5EF4-FFF2-40B4-BE49-F238E27FC236}">
                <a16:creationId xmlns:a16="http://schemas.microsoft.com/office/drawing/2014/main" id="{D3E19503-7082-42C0-AD66-844EEA6508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The Afro pilot made its way to Namco were </a:t>
            </a:r>
            <a:r>
              <a:rPr lang="en-US" altLang="zh-CN" b="1">
                <a:latin typeface="Times New Roman" panose="02020603050405020304" pitchFamily="18" charset="0"/>
                <a:ea typeface="ＭＳ Ｐゴシック" panose="020B0600070205080204" pitchFamily="34" charset="-128"/>
              </a:rPr>
              <a:t>Mark Brown </a:t>
            </a:r>
            <a:r>
              <a:rPr lang="en-US" altLang="zh-CN">
                <a:latin typeface="Times New Roman" panose="02020603050405020304" pitchFamily="18" charset="0"/>
                <a:ea typeface="ＭＳ Ｐゴシック" panose="020B0600070205080204" pitchFamily="34" charset="-128"/>
              </a:rPr>
              <a:t>one of the producers there kept trying to show it to </a:t>
            </a:r>
            <a:r>
              <a:rPr lang="en-US" altLang="zh-CN" b="1">
                <a:latin typeface="Times New Roman" panose="02020603050405020304" pitchFamily="18" charset="0"/>
                <a:ea typeface="ＭＳ Ｐゴシック" panose="020B0600070205080204" pitchFamily="34" charset="-128"/>
              </a:rPr>
              <a:t>Dave Robinson </a:t>
            </a:r>
            <a:r>
              <a:rPr lang="en-US" altLang="zh-CN">
                <a:latin typeface="Times New Roman" panose="02020603050405020304" pitchFamily="18" charset="0"/>
                <a:ea typeface="ＭＳ Ｐゴシック" panose="020B0600070205080204" pitchFamily="34" charset="-128"/>
              </a:rPr>
              <a:t>who was our producer.</a:t>
            </a:r>
          </a:p>
          <a:p>
            <a:pPr eaLnBrk="1" hangingPunct="1"/>
            <a:r>
              <a:rPr lang="en-US" altLang="zh-CN">
                <a:latin typeface="Times New Roman" panose="02020603050405020304" pitchFamily="18" charset="0"/>
                <a:ea typeface="ＭＳ Ｐゴシック" panose="020B0600070205080204" pitchFamily="34" charset="-128"/>
              </a:rPr>
              <a:t>B: Dave thought the title was kind of silly so he kept putting it off, but when he finally saw it he was completely blown away.</a:t>
            </a:r>
          </a:p>
          <a:p>
            <a:pPr eaLnBrk="1" hangingPunct="1"/>
            <a:r>
              <a:rPr lang="en-US" altLang="zh-CN">
                <a:latin typeface="Times New Roman" panose="02020603050405020304" pitchFamily="18" charset="0"/>
                <a:ea typeface="ＭＳ Ｐゴシック" panose="020B0600070205080204" pitchFamily="34" charset="-128"/>
              </a:rPr>
              <a:t>B: And that’s when it began its life as a videogame.</a:t>
            </a:r>
          </a:p>
        </p:txBody>
      </p:sp>
      <p:sp>
        <p:nvSpPr>
          <p:cNvPr id="147460" name="Slide Number Placeholder 3">
            <a:extLst>
              <a:ext uri="{FF2B5EF4-FFF2-40B4-BE49-F238E27FC236}">
                <a16:creationId xmlns:a16="http://schemas.microsoft.com/office/drawing/2014/main" id="{62615F6F-91C9-40C4-9E4B-E5DD437226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82FE79DF-35DE-4287-AB9D-446E54A8DEF9}" type="slidenum">
              <a:rPr lang="en-US" altLang="zh-CN" sz="1200">
                <a:solidFill>
                  <a:schemeClr val="tx1"/>
                </a:solidFill>
                <a:latin typeface="Times New Roman" panose="02020603050405020304" pitchFamily="18" charset="0"/>
              </a:rPr>
              <a:pPr eaLnBrk="1" hangingPunct="1"/>
              <a:t>17</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7461BB69-5502-4FCF-B7E5-08DD6DF8390E}"/>
              </a:ext>
            </a:extLst>
          </p:cNvPr>
          <p:cNvSpPr>
            <a:spLocks noGrp="1" noRot="1" noChangeAspect="1" noTextEdit="1"/>
          </p:cNvSpPr>
          <p:nvPr>
            <p:ph type="sldImg"/>
          </p:nvPr>
        </p:nvSpPr>
        <p:spPr>
          <a:ln/>
        </p:spPr>
      </p:sp>
      <p:sp>
        <p:nvSpPr>
          <p:cNvPr id="148483" name="Notes Placeholder 2">
            <a:extLst>
              <a:ext uri="{FF2B5EF4-FFF2-40B4-BE49-F238E27FC236}">
                <a16:creationId xmlns:a16="http://schemas.microsoft.com/office/drawing/2014/main" id="{C7F85C2B-299C-43D8-8FC3-FE303C9947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Here’s how I first heard about Afro Samurai.</a:t>
            </a:r>
          </a:p>
          <a:p>
            <a:pPr eaLnBrk="1" hangingPunct="1"/>
            <a:r>
              <a:rPr lang="en-US" altLang="zh-CN">
                <a:latin typeface="Times New Roman" panose="02020603050405020304" pitchFamily="18" charset="0"/>
                <a:ea typeface="ＭＳ Ｐゴシック" panose="020B0600070205080204" pitchFamily="34" charset="-128"/>
              </a:rPr>
              <a:t>D: David Robinson called me up and asked me see something.</a:t>
            </a:r>
          </a:p>
          <a:p>
            <a:pPr eaLnBrk="1" hangingPunct="1"/>
            <a:r>
              <a:rPr lang="en-US" altLang="zh-CN">
                <a:latin typeface="Times New Roman" panose="02020603050405020304" pitchFamily="18" charset="0"/>
                <a:ea typeface="ＭＳ Ｐゴシック" panose="020B0600070205080204" pitchFamily="34" charset="-128"/>
              </a:rPr>
              <a:t>D: Told me about a project by Gonzo Studios.</a:t>
            </a:r>
          </a:p>
          <a:p>
            <a:pPr eaLnBrk="1" hangingPunct="1"/>
            <a:r>
              <a:rPr lang="en-US" altLang="zh-CN">
                <a:latin typeface="Times New Roman" panose="02020603050405020304" pitchFamily="18" charset="0"/>
                <a:ea typeface="ＭＳ Ｐゴシック" panose="020B0600070205080204" pitchFamily="34" charset="-128"/>
              </a:rPr>
              <a:t>D: Dave is always excited.</a:t>
            </a:r>
          </a:p>
          <a:p>
            <a:pPr eaLnBrk="1" hangingPunct="1"/>
            <a:r>
              <a:rPr lang="en-US" altLang="zh-CN">
                <a:latin typeface="Times New Roman" panose="02020603050405020304" pitchFamily="18" charset="0"/>
                <a:ea typeface="ＭＳ Ｐゴシック" panose="020B0600070205080204" pitchFamily="34" charset="-128"/>
              </a:rPr>
              <a:t>D: I watched a short trailer for Afro and it knocked me on my ass. </a:t>
            </a:r>
          </a:p>
          <a:p>
            <a:pPr eaLnBrk="1" hangingPunct="1"/>
            <a:r>
              <a:rPr lang="en-US" altLang="zh-CN">
                <a:latin typeface="Times New Roman" panose="02020603050405020304" pitchFamily="18" charset="0"/>
                <a:ea typeface="ＭＳ Ｐゴシック" panose="020B0600070205080204" pitchFamily="34" charset="-128"/>
              </a:rPr>
              <a:t>D: The trailer is the inspiration and the reason why many of the core people on the team joined.</a:t>
            </a:r>
          </a:p>
          <a:p>
            <a:pPr eaLnBrk="1" hangingPunct="1"/>
            <a:r>
              <a:rPr lang="en-US" altLang="zh-CN">
                <a:latin typeface="Times New Roman" panose="02020603050405020304" pitchFamily="18" charset="0"/>
                <a:ea typeface="ＭＳ Ｐゴシック" panose="020B0600070205080204" pitchFamily="34" charset="-128"/>
              </a:rPr>
              <a:t>D: Unfortunately, we can't show that trailer.</a:t>
            </a:r>
          </a:p>
          <a:p>
            <a:pPr eaLnBrk="1" hangingPunct="1"/>
            <a:r>
              <a:rPr lang="en-US" altLang="zh-CN">
                <a:latin typeface="Times New Roman" panose="02020603050405020304" pitchFamily="18" charset="0"/>
                <a:ea typeface="ＭＳ Ｐゴシック" panose="020B0600070205080204" pitchFamily="34" charset="-128"/>
              </a:rPr>
              <a:t>D: Still, I had my doubts. Would Namco really do this license justice? A license like Afro would need to take risks</a:t>
            </a:r>
          </a:p>
          <a:p>
            <a:pPr eaLnBrk="1" hangingPunct="1"/>
            <a:r>
              <a:rPr lang="en-US" altLang="zh-CN">
                <a:latin typeface="Times New Roman" panose="02020603050405020304" pitchFamily="18" charset="0"/>
                <a:ea typeface="ＭＳ Ｐゴシック" panose="020B0600070205080204" pitchFamily="34" charset="-128"/>
              </a:rPr>
              <a:t>D: Then, Dave Robinson showed me a presentation that Paul Gardner and Duke Mighten had put together. And it was obvious that they "got it".</a:t>
            </a:r>
          </a:p>
        </p:txBody>
      </p:sp>
      <p:sp>
        <p:nvSpPr>
          <p:cNvPr id="148484" name="Slide Number Placeholder 3">
            <a:extLst>
              <a:ext uri="{FF2B5EF4-FFF2-40B4-BE49-F238E27FC236}">
                <a16:creationId xmlns:a16="http://schemas.microsoft.com/office/drawing/2014/main" id="{BDDF8A48-C578-4EC0-9332-124236C6F0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B31AA82A-A72E-4980-BB5A-AA8F420D1FFD}" type="slidenum">
              <a:rPr lang="en-US" altLang="zh-CN" sz="1200">
                <a:solidFill>
                  <a:schemeClr val="tx1"/>
                </a:solidFill>
                <a:latin typeface="Times New Roman" panose="02020603050405020304" pitchFamily="18" charset="0"/>
              </a:rPr>
              <a:pPr eaLnBrk="1" hangingPunct="1"/>
              <a:t>18</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072709F6-E85E-4AFB-A93B-41CF4F8C9D8C}"/>
              </a:ext>
            </a:extLst>
          </p:cNvPr>
          <p:cNvSpPr>
            <a:spLocks noGrp="1" noRot="1" noChangeAspect="1" noTextEdit="1"/>
          </p:cNvSpPr>
          <p:nvPr>
            <p:ph type="sldImg"/>
          </p:nvPr>
        </p:nvSpPr>
        <p:spPr>
          <a:ln/>
        </p:spPr>
      </p:sp>
      <p:sp>
        <p:nvSpPr>
          <p:cNvPr id="149507" name="Notes Placeholder 2">
            <a:extLst>
              <a:ext uri="{FF2B5EF4-FFF2-40B4-BE49-F238E27FC236}">
                <a16:creationId xmlns:a16="http://schemas.microsoft.com/office/drawing/2014/main" id="{F0647370-9A62-4679-A7DC-C7B7629CF9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Look at this! This was in an early style guide. It's in B&amp;W! Beautiful moody bloom effect that conjures old school Samurai flicks.</a:t>
            </a:r>
          </a:p>
          <a:p>
            <a:pPr eaLnBrk="1" hangingPunct="1"/>
            <a:r>
              <a:rPr lang="en-US" altLang="zh-CN">
                <a:latin typeface="Times New Roman" panose="02020603050405020304" pitchFamily="18" charset="0"/>
                <a:ea typeface="ＭＳ Ｐゴシック" panose="020B0600070205080204" pitchFamily="34" charset="-128"/>
              </a:rPr>
              <a:t>D: Sign me up!</a:t>
            </a:r>
          </a:p>
        </p:txBody>
      </p:sp>
      <p:sp>
        <p:nvSpPr>
          <p:cNvPr id="149508" name="Slide Number Placeholder 3">
            <a:extLst>
              <a:ext uri="{FF2B5EF4-FFF2-40B4-BE49-F238E27FC236}">
                <a16:creationId xmlns:a16="http://schemas.microsoft.com/office/drawing/2014/main" id="{0BEA5B2B-375A-42F1-AED7-6BF2C997FB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C6BE776-E9AB-4A81-AF86-D78A3E3B2CAC}" type="slidenum">
              <a:rPr lang="en-US" altLang="zh-CN" sz="1200">
                <a:solidFill>
                  <a:schemeClr val="tx1"/>
                </a:solidFill>
                <a:latin typeface="Times New Roman" panose="02020603050405020304" pitchFamily="18" charset="0"/>
              </a:rPr>
              <a:pPr eaLnBrk="1" hangingPunct="1"/>
              <a:t>19</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8F989870-9B56-4214-AB45-5E58D26429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80F76CB0-2BDF-42CF-9C08-591BC315D622}" type="slidenum">
              <a:rPr lang="en-US" altLang="zh-CN" sz="1200">
                <a:solidFill>
                  <a:schemeClr val="tx1"/>
                </a:solidFill>
                <a:latin typeface="Times New Roman" panose="02020603050405020304" pitchFamily="18" charset="0"/>
              </a:rPr>
              <a:pPr eaLnBrk="1" hangingPunct="1"/>
              <a:t>2</a:t>
            </a:fld>
            <a:endParaRPr lang="en-US" altLang="zh-CN" sz="1200">
              <a:solidFill>
                <a:schemeClr val="tx1"/>
              </a:solidFill>
              <a:latin typeface="Times New Roman" panose="02020603050405020304" pitchFamily="18" charset="0"/>
            </a:endParaRPr>
          </a:p>
        </p:txBody>
      </p:sp>
      <p:sp>
        <p:nvSpPr>
          <p:cNvPr id="132099" name="Rectangle 2">
            <a:extLst>
              <a:ext uri="{FF2B5EF4-FFF2-40B4-BE49-F238E27FC236}">
                <a16:creationId xmlns:a16="http://schemas.microsoft.com/office/drawing/2014/main" id="{96368415-988D-48F8-8278-DE72D409421E}"/>
              </a:ext>
            </a:extLst>
          </p:cNvPr>
          <p:cNvSpPr>
            <a:spLocks noRot="1" noChangeArrowheads="1" noTextEdit="1"/>
          </p:cNvSpPr>
          <p:nvPr>
            <p:ph type="sldImg"/>
          </p:nvPr>
        </p:nvSpPr>
        <p:spPr>
          <a:ln/>
        </p:spPr>
      </p:sp>
      <p:sp>
        <p:nvSpPr>
          <p:cNvPr id="132100" name="Rectangle 3">
            <a:extLst>
              <a:ext uri="{FF2B5EF4-FFF2-40B4-BE49-F238E27FC236}">
                <a16:creationId xmlns:a16="http://schemas.microsoft.com/office/drawing/2014/main" id="{F0C2B3ED-0056-4419-B9E6-818A73B0CD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Welcome to Style in Rendering: The History and Technique behind Afro Samurai's Look</a:t>
            </a:r>
          </a:p>
          <a:p>
            <a:pPr eaLnBrk="1" hangingPunct="1"/>
            <a:r>
              <a:rPr lang="en-US" altLang="zh-CN">
                <a:latin typeface="Times New Roman" panose="02020603050405020304" pitchFamily="18" charset="0"/>
                <a:ea typeface="ＭＳ Ｐゴシック" panose="020B0600070205080204" pitchFamily="34" charset="-128"/>
              </a:rPr>
              <a:t>D: This talk is split into </a:t>
            </a:r>
            <a:r>
              <a:rPr lang="en-US" altLang="zh-CN" b="1">
                <a:latin typeface="Times New Roman" panose="02020603050405020304" pitchFamily="18" charset="0"/>
                <a:ea typeface="ＭＳ Ｐゴシック" panose="020B0600070205080204" pitchFamily="34" charset="-128"/>
              </a:rPr>
              <a:t>two parts</a:t>
            </a:r>
            <a:r>
              <a:rPr lang="en-US" altLang="zh-CN">
                <a:latin typeface="Times New Roman" panose="02020603050405020304" pitchFamily="18" charset="0"/>
                <a:ea typeface="ＭＳ Ｐゴシック" panose="020B0600070205080204" pitchFamily="34" charset="-128"/>
              </a:rPr>
              <a:t>.</a:t>
            </a:r>
          </a:p>
          <a:p>
            <a:pPr eaLnBrk="1" hangingPunct="1"/>
            <a:r>
              <a:rPr lang="en-US" altLang="zh-CN">
                <a:latin typeface="Times New Roman" panose="02020603050405020304" pitchFamily="18" charset="0"/>
                <a:ea typeface="ＭＳ Ｐゴシック" panose="020B0600070205080204" pitchFamily="34" charset="-128"/>
              </a:rPr>
              <a:t>D: The </a:t>
            </a:r>
            <a:r>
              <a:rPr lang="en-US" altLang="zh-CN" b="1">
                <a:latin typeface="Times New Roman" panose="02020603050405020304" pitchFamily="18" charset="0"/>
                <a:ea typeface="ＭＳ Ｐゴシック" panose="020B0600070205080204" pitchFamily="34" charset="-128"/>
              </a:rPr>
              <a:t>first part </a:t>
            </a:r>
            <a:r>
              <a:rPr lang="en-US" altLang="zh-CN">
                <a:latin typeface="Times New Roman" panose="02020603050405020304" pitchFamily="18" charset="0"/>
                <a:ea typeface="ＭＳ Ｐゴシック" panose="020B0600070205080204" pitchFamily="34" charset="-128"/>
              </a:rPr>
              <a:t>is about the evolution of Afro's look working with </a:t>
            </a:r>
            <a:r>
              <a:rPr lang="en-US" altLang="zh-CN" b="1">
                <a:latin typeface="Times New Roman" panose="02020603050405020304" pitchFamily="18" charset="0"/>
                <a:ea typeface="ＭＳ Ｐゴシック" panose="020B0600070205080204" pitchFamily="34" charset="-128"/>
              </a:rPr>
              <a:t>licensors</a:t>
            </a:r>
            <a:r>
              <a:rPr lang="en-US" altLang="zh-CN">
                <a:latin typeface="Times New Roman" panose="02020603050405020304" pitchFamily="18" charset="0"/>
                <a:ea typeface="ＭＳ Ｐゴシック" panose="020B0600070205080204" pitchFamily="34" charset="-128"/>
              </a:rPr>
              <a:t>.</a:t>
            </a:r>
          </a:p>
          <a:p>
            <a:pPr eaLnBrk="1" hangingPunct="1"/>
            <a:r>
              <a:rPr lang="en-US" altLang="zh-CN">
                <a:latin typeface="Times New Roman" panose="02020603050405020304" pitchFamily="18" charset="0"/>
                <a:ea typeface="ＭＳ Ｐゴシック" panose="020B0600070205080204" pitchFamily="34" charset="-128"/>
              </a:rPr>
              <a:t>D: The </a:t>
            </a:r>
            <a:r>
              <a:rPr lang="en-US" altLang="zh-CN" b="1">
                <a:latin typeface="Times New Roman" panose="02020603050405020304" pitchFamily="18" charset="0"/>
                <a:ea typeface="ＭＳ Ｐゴシック" panose="020B0600070205080204" pitchFamily="34" charset="-128"/>
              </a:rPr>
              <a:t>second part </a:t>
            </a:r>
            <a:r>
              <a:rPr lang="en-US" altLang="zh-CN">
                <a:latin typeface="Times New Roman" panose="02020603050405020304" pitchFamily="18" charset="0"/>
                <a:ea typeface="ＭＳ Ｐゴシック" panose="020B0600070205080204" pitchFamily="34" charset="-128"/>
              </a:rPr>
              <a:t>covers the </a:t>
            </a:r>
            <a:r>
              <a:rPr lang="en-US" altLang="zh-CN" b="1">
                <a:latin typeface="Times New Roman" panose="02020603050405020304" pitchFamily="18" charset="0"/>
                <a:ea typeface="ＭＳ Ｐゴシック" panose="020B0600070205080204" pitchFamily="34" charset="-128"/>
              </a:rPr>
              <a:t>techniques </a:t>
            </a:r>
            <a:r>
              <a:rPr lang="en-US" altLang="zh-CN">
                <a:latin typeface="Times New Roman" panose="02020603050405020304" pitchFamily="18" charset="0"/>
                <a:ea typeface="ＭＳ Ｐゴシック" panose="020B0600070205080204" pitchFamily="34" charset="-128"/>
              </a:rPr>
              <a:t>involved in bringing that look to life.</a:t>
            </a:r>
          </a:p>
          <a:p>
            <a:pPr eaLnBrk="1" hangingPunct="1"/>
            <a:endParaRPr lang="en-US" altLang="zh-CN">
              <a:latin typeface="Times New Roman" panose="02020603050405020304" pitchFamily="18" charset="0"/>
              <a:ea typeface="ＭＳ Ｐゴシック" panose="020B0600070205080204" pitchFamily="34" charset="-128"/>
            </a:endParaRPr>
          </a:p>
          <a:p>
            <a:pPr eaLnBrk="1" hangingPunct="1"/>
            <a:r>
              <a:rPr lang="en-US" altLang="zh-CN" b="1">
                <a:latin typeface="Times New Roman" panose="02020603050405020304" pitchFamily="18" charset="0"/>
                <a:ea typeface="ＭＳ Ｐゴシック" panose="020B0600070205080204" pitchFamily="34" charset="-128"/>
              </a:rPr>
              <a:t>Introduction</a:t>
            </a:r>
          </a:p>
          <a:p>
            <a:pPr eaLnBrk="1" hangingPunct="1"/>
            <a:r>
              <a:rPr lang="en-US" altLang="zh-CN">
                <a:latin typeface="Times New Roman" panose="02020603050405020304" pitchFamily="18" charset="0"/>
                <a:ea typeface="ＭＳ Ｐゴシック" panose="020B0600070205080204" pitchFamily="34" charset="-128"/>
              </a:rPr>
              <a:t>D: I’m Daniel Chan, Crystal Dynamics to Naughty Dog to Internet to Independent Games to Afro Samurai, now at EA</a:t>
            </a:r>
          </a:p>
          <a:p>
            <a:pPr eaLnBrk="1" hangingPunct="1"/>
            <a:r>
              <a:rPr lang="en-US" altLang="zh-CN">
                <a:latin typeface="Times New Roman" panose="02020603050405020304" pitchFamily="18" charset="0"/>
                <a:ea typeface="ＭＳ Ｐゴシック" panose="020B0600070205080204" pitchFamily="34" charset="-128"/>
              </a:rPr>
              <a:t>B: I’m Bryan Johnston, I started off as an artist at Activision, and came to Namco were I was the Art Lead on Afro and was responsible for the overall look and feel of the game.</a:t>
            </a:r>
          </a:p>
          <a:p>
            <a:pPr eaLnBrk="1" hangingPunct="1"/>
            <a:endParaRPr lang="en-US" altLang="zh-CN">
              <a:latin typeface="Times New Roman" panose="02020603050405020304" pitchFamily="18" charset="0"/>
              <a:ea typeface="ＭＳ Ｐゴシック" panose="020B0600070205080204" pitchFamily="34" charset="-128"/>
            </a:endParaRPr>
          </a:p>
          <a:p>
            <a:pPr eaLnBrk="1" hangingPunct="1"/>
            <a:r>
              <a:rPr lang="en-US" altLang="zh-CN" b="1">
                <a:latin typeface="Times New Roman" panose="02020603050405020304" pitchFamily="18" charset="0"/>
                <a:ea typeface="ＭＳ Ｐゴシック" panose="020B0600070205080204" pitchFamily="34" charset="-128"/>
              </a:rPr>
              <a:t>Afro Intro</a:t>
            </a:r>
            <a:endParaRPr lang="en-US" altLang="zh-CN">
              <a:latin typeface="Times New Roman" panose="02020603050405020304" pitchFamily="18" charset="0"/>
              <a:ea typeface="ＭＳ Ｐゴシック" panose="020B0600070205080204" pitchFamily="34" charset="-128"/>
            </a:endParaRPr>
          </a:p>
          <a:p>
            <a:pPr eaLnBrk="1" hangingPunct="1"/>
            <a:r>
              <a:rPr lang="en-US" altLang="zh-CN">
                <a:latin typeface="Times New Roman" panose="02020603050405020304" pitchFamily="18" charset="0"/>
                <a:ea typeface="ＭＳ Ｐゴシック" panose="020B0600070205080204" pitchFamily="34" charset="-128"/>
              </a:rPr>
              <a:t>B: What is Afro Samurai?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A147EE8E-06AE-4E96-9FB9-2655265D53F9}"/>
              </a:ext>
            </a:extLst>
          </p:cNvPr>
          <p:cNvSpPr>
            <a:spLocks noGrp="1" noRot="1" noChangeAspect="1" noTextEdit="1"/>
          </p:cNvSpPr>
          <p:nvPr>
            <p:ph type="sldImg"/>
          </p:nvPr>
        </p:nvSpPr>
        <p:spPr>
          <a:ln/>
        </p:spPr>
      </p:sp>
      <p:sp>
        <p:nvSpPr>
          <p:cNvPr id="150531" name="Notes Placeholder 2">
            <a:extLst>
              <a:ext uri="{FF2B5EF4-FFF2-40B4-BE49-F238E27FC236}">
                <a16:creationId xmlns:a16="http://schemas.microsoft.com/office/drawing/2014/main" id="{76D612B1-2C9F-404C-82FA-4149ACD9B5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Bryan’s Story…</a:t>
            </a:r>
          </a:p>
        </p:txBody>
      </p:sp>
      <p:sp>
        <p:nvSpPr>
          <p:cNvPr id="150532" name="Slide Number Placeholder 3">
            <a:extLst>
              <a:ext uri="{FF2B5EF4-FFF2-40B4-BE49-F238E27FC236}">
                <a16:creationId xmlns:a16="http://schemas.microsoft.com/office/drawing/2014/main" id="{DF8AEE6D-E11E-4DB3-A39B-A883EAA6D021}"/>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B6580F17-A002-415A-B8A2-ED10C4CB6B26}" type="slidenum">
              <a:rPr lang="en-US" altLang="zh-CN" sz="1200">
                <a:solidFill>
                  <a:schemeClr val="tx1"/>
                </a:solidFill>
                <a:latin typeface="Times New Roman" panose="02020603050405020304" pitchFamily="18" charset="0"/>
              </a:rPr>
              <a:pPr algn="r" eaLnBrk="1" hangingPunct="1"/>
              <a:t>20</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393BCF3B-079E-4524-BCE7-2AC330AD2FA8}"/>
              </a:ext>
            </a:extLst>
          </p:cNvPr>
          <p:cNvSpPr>
            <a:spLocks noRot="1" noChangeArrowheads="1" noTextEdit="1"/>
          </p:cNvSpPr>
          <p:nvPr>
            <p:ph type="sldImg"/>
          </p:nvPr>
        </p:nvSpPr>
        <p:spPr>
          <a:ln/>
        </p:spPr>
      </p:sp>
      <p:sp>
        <p:nvSpPr>
          <p:cNvPr id="151555" name="Rectangle 3">
            <a:extLst>
              <a:ext uri="{FF2B5EF4-FFF2-40B4-BE49-F238E27FC236}">
                <a16:creationId xmlns:a16="http://schemas.microsoft.com/office/drawing/2014/main" id="{BBD35009-9794-4F63-930E-4C15BFFFEB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Times New Roman" panose="02020603050405020304" pitchFamily="18" charset="0"/>
                <a:ea typeface="ＭＳ Ｐゴシック" panose="020B0600070205080204" pitchFamily="34" charset="-128"/>
              </a:rPr>
              <a:t>B: This is an image from the original Afro </a:t>
            </a:r>
            <a:r>
              <a:rPr lang="en-US" altLang="zh-CN" b="1">
                <a:latin typeface="Times New Roman" panose="02020603050405020304" pitchFamily="18" charset="0"/>
                <a:ea typeface="ＭＳ Ｐゴシック" panose="020B0600070205080204" pitchFamily="34" charset="-128"/>
              </a:rPr>
              <a:t>website</a:t>
            </a:r>
            <a:r>
              <a:rPr lang="en-US" altLang="zh-CN">
                <a:latin typeface="Times New Roman" panose="02020603050405020304" pitchFamily="18" charset="0"/>
                <a:ea typeface="ＭＳ Ｐゴシック" panose="020B0600070205080204" pitchFamily="34" charset="-128"/>
              </a:rPr>
              <a:t> long before it was ever made into an anime, or videogame.</a:t>
            </a:r>
          </a:p>
          <a:p>
            <a:r>
              <a:rPr lang="en-US" altLang="zh-CN">
                <a:latin typeface="Times New Roman" panose="02020603050405020304" pitchFamily="18" charset="0"/>
                <a:ea typeface="ＭＳ Ｐゴシック" panose="020B0600070205080204" pitchFamily="34" charset="-128"/>
              </a:rPr>
              <a:t>B: I originally saw this some </a:t>
            </a:r>
            <a:r>
              <a:rPr lang="en-US" altLang="zh-CN" b="1">
                <a:latin typeface="Times New Roman" panose="02020603050405020304" pitchFamily="18" charset="0"/>
                <a:ea typeface="ＭＳ Ｐゴシック" panose="020B0600070205080204" pitchFamily="34" charset="-128"/>
              </a:rPr>
              <a:t>two years prior</a:t>
            </a:r>
            <a:r>
              <a:rPr lang="en-US" altLang="zh-CN">
                <a:latin typeface="Times New Roman" panose="02020603050405020304" pitchFamily="18" charset="0"/>
                <a:ea typeface="ＭＳ Ｐゴシック" panose="020B0600070205080204" pitchFamily="34" charset="-128"/>
              </a:rPr>
              <a:t> to ever working on the game.</a:t>
            </a:r>
          </a:p>
          <a:p>
            <a:r>
              <a:rPr lang="en-US" altLang="zh-CN">
                <a:latin typeface="Times New Roman" panose="02020603050405020304" pitchFamily="18" charset="0"/>
                <a:ea typeface="ＭＳ Ｐゴシック" panose="020B0600070205080204" pitchFamily="34" charset="-128"/>
              </a:rPr>
              <a:t>B: I just remember looking through the website and thinking man there’s some really cool ideas here.</a:t>
            </a:r>
          </a:p>
          <a:p>
            <a:r>
              <a:rPr lang="en-US" altLang="zh-CN">
                <a:latin typeface="Times New Roman" panose="02020603050405020304" pitchFamily="18" charset="0"/>
                <a:ea typeface="ＭＳ Ｐゴシック" panose="020B0600070205080204" pitchFamily="34" charset="-128"/>
              </a:rPr>
              <a:t>B: And then two years later I met up with Dave he told me about the project and showed me that same pilot.</a:t>
            </a:r>
          </a:p>
          <a:p>
            <a:r>
              <a:rPr lang="en-US" altLang="zh-CN">
                <a:latin typeface="Times New Roman" panose="02020603050405020304" pitchFamily="18" charset="0"/>
                <a:ea typeface="ＭＳ Ｐゴシック" panose="020B0600070205080204" pitchFamily="34" charset="-128"/>
              </a:rPr>
              <a:t>B: I was floored.</a:t>
            </a:r>
          </a:p>
          <a:p>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53C36C9F-B327-4DE6-899F-602065BE75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226A0447-58E5-4D01-AE23-D9AD93BA0ED2}" type="slidenum">
              <a:rPr lang="en-US" altLang="zh-CN" sz="1200">
                <a:solidFill>
                  <a:schemeClr val="tx1"/>
                </a:solidFill>
                <a:latin typeface="Times New Roman" panose="02020603050405020304" pitchFamily="18" charset="0"/>
              </a:rPr>
              <a:pPr eaLnBrk="1" hangingPunct="1"/>
              <a:t>22</a:t>
            </a:fld>
            <a:endParaRPr lang="en-US" altLang="zh-CN" sz="1200">
              <a:solidFill>
                <a:schemeClr val="tx1"/>
              </a:solidFill>
              <a:latin typeface="Times New Roman" panose="02020603050405020304" pitchFamily="18" charset="0"/>
            </a:endParaRPr>
          </a:p>
        </p:txBody>
      </p:sp>
      <p:sp>
        <p:nvSpPr>
          <p:cNvPr id="152579" name="Rectangle 2">
            <a:extLst>
              <a:ext uri="{FF2B5EF4-FFF2-40B4-BE49-F238E27FC236}">
                <a16:creationId xmlns:a16="http://schemas.microsoft.com/office/drawing/2014/main" id="{21055AAE-BF41-491E-9583-2FFC5F30CC17}"/>
              </a:ext>
            </a:extLst>
          </p:cNvPr>
          <p:cNvSpPr>
            <a:spLocks noRot="1" noChangeArrowheads="1" noTextEdit="1"/>
          </p:cNvSpPr>
          <p:nvPr>
            <p:ph type="sldImg"/>
          </p:nvPr>
        </p:nvSpPr>
        <p:spPr>
          <a:ln/>
        </p:spPr>
      </p:sp>
      <p:sp>
        <p:nvSpPr>
          <p:cNvPr id="152580" name="Rectangle 3">
            <a:extLst>
              <a:ext uri="{FF2B5EF4-FFF2-40B4-BE49-F238E27FC236}">
                <a16:creationId xmlns:a16="http://schemas.microsoft.com/office/drawing/2014/main" id="{673D48B3-BDAC-46F2-8CED-CC6AF3BD7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But I had worked on licensed projects in the past and it’s not always the most pleasant experience.  </a:t>
            </a:r>
          </a:p>
          <a:p>
            <a:pPr eaLnBrk="1" hangingPunct="1"/>
            <a:r>
              <a:rPr lang="en-US" altLang="zh-CN">
                <a:latin typeface="Times New Roman" panose="02020603050405020304" pitchFamily="18" charset="0"/>
                <a:ea typeface="ＭＳ Ｐゴシック" panose="020B0600070205080204" pitchFamily="34" charset="-128"/>
              </a:rPr>
              <a:t>B: Usually when more parties get involved and </a:t>
            </a:r>
            <a:r>
              <a:rPr lang="en-US" altLang="zh-CN" b="1">
                <a:latin typeface="Times New Roman" panose="02020603050405020304" pitchFamily="18" charset="0"/>
                <a:ea typeface="ＭＳ Ｐゴシック" panose="020B0600070205080204" pitchFamily="34" charset="-128"/>
              </a:rPr>
              <a:t>more money</a:t>
            </a:r>
            <a:r>
              <a:rPr lang="en-US" altLang="zh-CN">
                <a:latin typeface="Times New Roman" panose="02020603050405020304" pitchFamily="18" charset="0"/>
                <a:ea typeface="ＭＳ Ｐゴシック" panose="020B0600070205080204" pitchFamily="34" charset="-128"/>
              </a:rPr>
              <a:t> is at stake, it can have a kind of constricting effect.  </a:t>
            </a:r>
          </a:p>
          <a:p>
            <a:pPr eaLnBrk="1" hangingPunct="1"/>
            <a:r>
              <a:rPr lang="en-US" altLang="zh-CN">
                <a:latin typeface="Times New Roman" panose="02020603050405020304" pitchFamily="18" charset="0"/>
                <a:ea typeface="ＭＳ Ｐゴシック" panose="020B0600070205080204" pitchFamily="34" charset="-128"/>
              </a:rPr>
              <a:t>B: But that wasn’t so much the case here.</a:t>
            </a:r>
          </a:p>
          <a:p>
            <a:pPr eaLnBrk="1" hangingPunct="1"/>
            <a:r>
              <a:rPr lang="en-US" altLang="zh-CN">
                <a:latin typeface="Times New Roman" panose="02020603050405020304" pitchFamily="18" charset="0"/>
                <a:ea typeface="ＭＳ Ｐゴシック" panose="020B0600070205080204" pitchFamily="34" charset="-128"/>
              </a:rPr>
              <a:t>B: I think a few things helped to contribute to that.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D00A2FBA-03AD-4015-BE6F-5DE53F78BC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DD47A4CC-2DD2-49B2-8404-E0EC5A64574A}" type="slidenum">
              <a:rPr lang="en-US" altLang="zh-CN" sz="1200">
                <a:solidFill>
                  <a:schemeClr val="tx1"/>
                </a:solidFill>
                <a:latin typeface="Times New Roman" panose="02020603050405020304" pitchFamily="18" charset="0"/>
              </a:rPr>
              <a:pPr eaLnBrk="1" hangingPunct="1"/>
              <a:t>23</a:t>
            </a:fld>
            <a:endParaRPr lang="en-US" altLang="zh-CN" sz="1200">
              <a:solidFill>
                <a:schemeClr val="tx1"/>
              </a:solidFill>
              <a:latin typeface="Times New Roman" panose="02020603050405020304" pitchFamily="18" charset="0"/>
            </a:endParaRPr>
          </a:p>
        </p:txBody>
      </p:sp>
      <p:sp>
        <p:nvSpPr>
          <p:cNvPr id="153603" name="Rectangle 2">
            <a:extLst>
              <a:ext uri="{FF2B5EF4-FFF2-40B4-BE49-F238E27FC236}">
                <a16:creationId xmlns:a16="http://schemas.microsoft.com/office/drawing/2014/main" id="{E8561DAA-D20F-4228-A058-71B390EC0FDF}"/>
              </a:ext>
            </a:extLst>
          </p:cNvPr>
          <p:cNvSpPr>
            <a:spLocks noRot="1" noChangeArrowheads="1" noTextEdit="1"/>
          </p:cNvSpPr>
          <p:nvPr>
            <p:ph type="sldImg"/>
          </p:nvPr>
        </p:nvSpPr>
        <p:spPr>
          <a:ln/>
        </p:spPr>
      </p:sp>
      <p:sp>
        <p:nvSpPr>
          <p:cNvPr id="153604" name="Rectangle 3">
            <a:extLst>
              <a:ext uri="{FF2B5EF4-FFF2-40B4-BE49-F238E27FC236}">
                <a16:creationId xmlns:a16="http://schemas.microsoft.com/office/drawing/2014/main" id="{1E9DDBCF-2F57-48FA-BF9B-7A155FD392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For one we had identified and agreed on the </a:t>
            </a:r>
            <a:r>
              <a:rPr lang="en-US" altLang="zh-CN" b="1">
                <a:latin typeface="Times New Roman" panose="02020603050405020304" pitchFamily="18" charset="0"/>
                <a:ea typeface="ＭＳ Ｐゴシック" panose="020B0600070205080204" pitchFamily="34" charset="-128"/>
              </a:rPr>
              <a:t>appropriate points </a:t>
            </a:r>
            <a:r>
              <a:rPr lang="en-US" altLang="zh-CN">
                <a:latin typeface="Times New Roman" panose="02020603050405020304" pitchFamily="18" charset="0"/>
                <a:ea typeface="ＭＳ Ｐゴシック" panose="020B0600070205080204" pitchFamily="34" charset="-128"/>
              </a:rPr>
              <a:t>at which to </a:t>
            </a:r>
            <a:r>
              <a:rPr lang="en-US" altLang="zh-CN" b="1">
                <a:latin typeface="Times New Roman" panose="02020603050405020304" pitchFamily="18" charset="0"/>
                <a:ea typeface="ＭＳ Ｐゴシック" panose="020B0600070205080204" pitchFamily="34" charset="-128"/>
              </a:rPr>
              <a:t>solicit feedback</a:t>
            </a:r>
            <a:r>
              <a:rPr lang="en-US" altLang="zh-CN">
                <a:latin typeface="Times New Roman" panose="02020603050405020304" pitchFamily="18" charset="0"/>
                <a:ea typeface="ＭＳ Ｐゴシック" panose="020B0600070205080204" pitchFamily="34" charset="-128"/>
              </a:rPr>
              <a:t>.</a:t>
            </a:r>
          </a:p>
          <a:p>
            <a:pPr eaLnBrk="1" hangingPunct="1"/>
            <a:r>
              <a:rPr lang="en-US" altLang="zh-CN">
                <a:latin typeface="Times New Roman" panose="02020603050405020304" pitchFamily="18" charset="0"/>
                <a:ea typeface="ＭＳ Ｐゴシック" panose="020B0600070205080204" pitchFamily="34" charset="-128"/>
              </a:rPr>
              <a:t>B: It was agreed upfront that Gonzo would have input on both </a:t>
            </a:r>
            <a:r>
              <a:rPr lang="en-US" altLang="zh-CN" b="1">
                <a:latin typeface="Times New Roman" panose="02020603050405020304" pitchFamily="18" charset="0"/>
                <a:ea typeface="ＭＳ Ｐゴシック" panose="020B0600070205080204" pitchFamily="34" charset="-128"/>
              </a:rPr>
              <a:t>story and art</a:t>
            </a:r>
            <a:r>
              <a:rPr lang="en-US" altLang="zh-CN">
                <a:latin typeface="Times New Roman" panose="02020603050405020304" pitchFamily="18" charset="0"/>
                <a:ea typeface="ＭＳ Ｐゴシック" panose="020B0600070205080204" pitchFamily="34" charset="-128"/>
              </a:rPr>
              <a:t>.</a:t>
            </a:r>
          </a:p>
          <a:p>
            <a:pPr eaLnBrk="1" hangingPunct="1"/>
            <a:r>
              <a:rPr lang="en-US" altLang="zh-CN">
                <a:latin typeface="Times New Roman" panose="02020603050405020304" pitchFamily="18" charset="0"/>
                <a:ea typeface="ＭＳ Ｐゴシック" panose="020B0600070205080204" pitchFamily="34" charset="-128"/>
              </a:rPr>
              <a:t>B: It also helped that Gonzo came from a </a:t>
            </a:r>
            <a:r>
              <a:rPr lang="en-US" altLang="zh-CN" b="1">
                <a:latin typeface="Times New Roman" panose="02020603050405020304" pitchFamily="18" charset="0"/>
                <a:ea typeface="ＭＳ Ｐゴシック" panose="020B0600070205080204" pitchFamily="34" charset="-128"/>
              </a:rPr>
              <a:t>place of understanding</a:t>
            </a:r>
            <a:r>
              <a:rPr lang="en-US" altLang="zh-CN">
                <a:latin typeface="Times New Roman" panose="02020603050405020304" pitchFamily="18" charset="0"/>
                <a:ea typeface="ＭＳ Ｐゴシック" panose="020B0600070205080204" pitchFamily="34" charset="-128"/>
              </a:rPr>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C656EE3B-78F1-4F0A-9CEC-BAF882716727}"/>
              </a:ext>
            </a:extLst>
          </p:cNvPr>
          <p:cNvSpPr>
            <a:spLocks noRot="1" noChangeArrowheads="1" noTextEdit="1"/>
          </p:cNvSpPr>
          <p:nvPr>
            <p:ph type="sldImg"/>
          </p:nvPr>
        </p:nvSpPr>
        <p:spPr>
          <a:ln/>
        </p:spPr>
      </p:sp>
      <p:sp>
        <p:nvSpPr>
          <p:cNvPr id="154627" name="Rectangle 3">
            <a:extLst>
              <a:ext uri="{FF2B5EF4-FFF2-40B4-BE49-F238E27FC236}">
                <a16:creationId xmlns:a16="http://schemas.microsoft.com/office/drawing/2014/main" id="{A9E0267D-3621-4D1B-9269-549640D5E3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They themselves had to make the transition from Manga to Anime.</a:t>
            </a:r>
          </a:p>
          <a:p>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64C566AB-6F6D-48E1-A1B3-78EA86568CF8}"/>
              </a:ext>
            </a:extLst>
          </p:cNvPr>
          <p:cNvSpPr>
            <a:spLocks noGrp="1" noRot="1" noChangeAspect="1" noTextEdit="1"/>
          </p:cNvSpPr>
          <p:nvPr>
            <p:ph type="sldImg"/>
          </p:nvPr>
        </p:nvSpPr>
        <p:spPr>
          <a:ln/>
        </p:spPr>
      </p:sp>
      <p:sp>
        <p:nvSpPr>
          <p:cNvPr id="155651" name="Notes Placeholder 2">
            <a:extLst>
              <a:ext uri="{FF2B5EF4-FFF2-40B4-BE49-F238E27FC236}">
                <a16:creationId xmlns:a16="http://schemas.microsoft.com/office/drawing/2014/main" id="{EA4E9095-84E5-40A2-B983-AC6F169E07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Here is Okazaki’s Afro done on behalf of Gonzo.</a:t>
            </a:r>
          </a:p>
        </p:txBody>
      </p:sp>
      <p:sp>
        <p:nvSpPr>
          <p:cNvPr id="155652" name="Slide Number Placeholder 3">
            <a:extLst>
              <a:ext uri="{FF2B5EF4-FFF2-40B4-BE49-F238E27FC236}">
                <a16:creationId xmlns:a16="http://schemas.microsoft.com/office/drawing/2014/main" id="{F4E2D871-2C38-4D49-8A54-373B37914A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21D7987D-B46E-4D44-9980-3C32FA9DCDA0}" type="slidenum">
              <a:rPr lang="en-US" altLang="zh-CN" sz="1200">
                <a:solidFill>
                  <a:schemeClr val="tx1"/>
                </a:solidFill>
                <a:latin typeface="Times New Roman" panose="02020603050405020304" pitchFamily="18" charset="0"/>
              </a:rPr>
              <a:pPr eaLnBrk="1" hangingPunct="1"/>
              <a:t>25</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a:extLst>
              <a:ext uri="{FF2B5EF4-FFF2-40B4-BE49-F238E27FC236}">
                <a16:creationId xmlns:a16="http://schemas.microsoft.com/office/drawing/2014/main" id="{755AE976-01BE-4579-AC86-0A97E1168135}"/>
              </a:ext>
            </a:extLst>
          </p:cNvPr>
          <p:cNvSpPr>
            <a:spLocks noGrp="1" noRot="1" noChangeAspect="1" noTextEdit="1"/>
          </p:cNvSpPr>
          <p:nvPr>
            <p:ph type="sldImg"/>
          </p:nvPr>
        </p:nvSpPr>
        <p:spPr>
          <a:ln/>
        </p:spPr>
      </p:sp>
      <p:sp>
        <p:nvSpPr>
          <p:cNvPr id="156675" name="Notes Placeholder 2">
            <a:extLst>
              <a:ext uri="{FF2B5EF4-FFF2-40B4-BE49-F238E27FC236}">
                <a16:creationId xmlns:a16="http://schemas.microsoft.com/office/drawing/2014/main" id="{366F6391-DF7B-4F81-AAFC-9C9C59C2FD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And here is </a:t>
            </a:r>
            <a:r>
              <a:rPr lang="en-US" altLang="zh-CN" b="1">
                <a:latin typeface="Times New Roman" panose="02020603050405020304" pitchFamily="18" charset="0"/>
                <a:ea typeface="ＭＳ Ｐゴシック" panose="020B0600070205080204" pitchFamily="34" charset="-128"/>
              </a:rPr>
              <a:t>Anime Director Kizaki’s</a:t>
            </a:r>
            <a:r>
              <a:rPr lang="en-US" altLang="zh-CN">
                <a:latin typeface="Times New Roman" panose="02020603050405020304" pitchFamily="18" charset="0"/>
                <a:ea typeface="ＭＳ Ｐゴシック" panose="020B0600070205080204" pitchFamily="34" charset="-128"/>
              </a:rPr>
              <a:t> interpretation of Afro.</a:t>
            </a:r>
          </a:p>
          <a:p>
            <a:pPr eaLnBrk="1" hangingPunct="1"/>
            <a:endParaRPr lang="en-US" altLang="zh-CN">
              <a:latin typeface="Times New Roman" panose="02020603050405020304" pitchFamily="18" charset="0"/>
              <a:ea typeface="ＭＳ Ｐゴシック" panose="020B0600070205080204" pitchFamily="34" charset="-128"/>
            </a:endParaRPr>
          </a:p>
        </p:txBody>
      </p:sp>
      <p:sp>
        <p:nvSpPr>
          <p:cNvPr id="156676" name="Slide Number Placeholder 3">
            <a:extLst>
              <a:ext uri="{FF2B5EF4-FFF2-40B4-BE49-F238E27FC236}">
                <a16:creationId xmlns:a16="http://schemas.microsoft.com/office/drawing/2014/main" id="{2A9B3933-D16C-4497-8EDC-33A9D307DDB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52D37082-EBEA-4EEA-A9F5-31846776A353}" type="slidenum">
              <a:rPr lang="en-US" altLang="zh-CN" sz="1200">
                <a:solidFill>
                  <a:schemeClr val="tx1"/>
                </a:solidFill>
                <a:latin typeface="Times New Roman" panose="02020603050405020304" pitchFamily="18" charset="0"/>
              </a:rPr>
              <a:pPr eaLnBrk="1" hangingPunct="1"/>
              <a:t>26</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A62E79CF-30BC-455F-B610-3C69DEE7272E}"/>
              </a:ext>
            </a:extLst>
          </p:cNvPr>
          <p:cNvSpPr>
            <a:spLocks noRot="1" noChangeArrowheads="1" noTextEdit="1"/>
          </p:cNvSpPr>
          <p:nvPr>
            <p:ph type="sldImg"/>
          </p:nvPr>
        </p:nvSpPr>
        <p:spPr>
          <a:ln/>
        </p:spPr>
      </p:sp>
      <p:sp>
        <p:nvSpPr>
          <p:cNvPr id="157699" name="Rectangle 3">
            <a:extLst>
              <a:ext uri="{FF2B5EF4-FFF2-40B4-BE49-F238E27FC236}">
                <a16:creationId xmlns:a16="http://schemas.microsoft.com/office/drawing/2014/main" id="{986D31A8-4A57-44ED-A894-2B25A889B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Times New Roman" panose="02020603050405020304" pitchFamily="18" charset="0"/>
                <a:ea typeface="ＭＳ Ｐゴシック" panose="020B0600070205080204" pitchFamily="34" charset="-128"/>
              </a:rPr>
              <a:t>B: Gonzo understood that some changes would have to be made to best suit the medium.</a:t>
            </a:r>
          </a:p>
          <a:p>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A117CC4-4642-4083-8D71-B8756C46AD80}"/>
              </a:ext>
            </a:extLst>
          </p:cNvPr>
          <p:cNvSpPr>
            <a:spLocks noRot="1" noChangeArrowheads="1" noTextEdit="1"/>
          </p:cNvSpPr>
          <p:nvPr>
            <p:ph type="sldImg"/>
          </p:nvPr>
        </p:nvSpPr>
        <p:spPr>
          <a:ln/>
        </p:spPr>
      </p:sp>
      <p:sp>
        <p:nvSpPr>
          <p:cNvPr id="158723" name="Rectangle 3">
            <a:extLst>
              <a:ext uri="{FF2B5EF4-FFF2-40B4-BE49-F238E27FC236}">
                <a16:creationId xmlns:a16="http://schemas.microsoft.com/office/drawing/2014/main" id="{64AAEF46-596B-4C18-B153-BD54057B6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Times New Roman" panose="02020603050405020304" pitchFamily="18" charset="0"/>
                <a:ea typeface="ＭＳ Ｐゴシック" panose="020B0600070205080204" pitchFamily="34" charset="-128"/>
              </a:rPr>
              <a:t>B: In their case it meant things like simplifying some of the pen and ink look.</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512C66CD-FD37-445D-B3D0-C59122A0DD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EC584BF-48E5-4EA1-BD93-FCD5143EF04A}" type="slidenum">
              <a:rPr lang="en-US" altLang="zh-CN" sz="1200">
                <a:solidFill>
                  <a:schemeClr val="tx1"/>
                </a:solidFill>
                <a:latin typeface="Times New Roman" panose="02020603050405020304" pitchFamily="18" charset="0"/>
              </a:rPr>
              <a:pPr eaLnBrk="1" hangingPunct="1"/>
              <a:t>29</a:t>
            </a:fld>
            <a:endParaRPr lang="en-US" altLang="zh-CN" sz="1200">
              <a:solidFill>
                <a:schemeClr val="tx1"/>
              </a:solidFill>
              <a:latin typeface="Times New Roman" panose="02020603050405020304" pitchFamily="18" charset="0"/>
            </a:endParaRPr>
          </a:p>
        </p:txBody>
      </p:sp>
      <p:sp>
        <p:nvSpPr>
          <p:cNvPr id="159747" name="Rectangle 2">
            <a:extLst>
              <a:ext uri="{FF2B5EF4-FFF2-40B4-BE49-F238E27FC236}">
                <a16:creationId xmlns:a16="http://schemas.microsoft.com/office/drawing/2014/main" id="{ACCBA85C-370F-46C1-AA4A-863A73CA94C5}"/>
              </a:ext>
            </a:extLst>
          </p:cNvPr>
          <p:cNvSpPr>
            <a:spLocks noRot="1" noChangeArrowheads="1" noTextEdit="1"/>
          </p:cNvSpPr>
          <p:nvPr>
            <p:ph type="sldImg"/>
          </p:nvPr>
        </p:nvSpPr>
        <p:spPr>
          <a:ln/>
        </p:spPr>
      </p:sp>
      <p:sp>
        <p:nvSpPr>
          <p:cNvPr id="159748" name="Rectangle 3">
            <a:extLst>
              <a:ext uri="{FF2B5EF4-FFF2-40B4-BE49-F238E27FC236}">
                <a16:creationId xmlns:a16="http://schemas.microsoft.com/office/drawing/2014/main" id="{A25F8A8B-1ED1-41F3-BD82-C0DB39DBFD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Here are some notes they made for Okazaki explaining some of there changes.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73721FC5-F784-4BCC-8DEF-7DC2E1C103D5}"/>
              </a:ext>
            </a:extLst>
          </p:cNvPr>
          <p:cNvSpPr>
            <a:spLocks noGrp="1" noRot="1" noChangeAspect="1" noTextEdit="1"/>
          </p:cNvSpPr>
          <p:nvPr>
            <p:ph type="sldImg"/>
          </p:nvPr>
        </p:nvSpPr>
        <p:spPr>
          <a:ln/>
        </p:spPr>
      </p:sp>
      <p:sp>
        <p:nvSpPr>
          <p:cNvPr id="133123" name="Notes Placeholder 2">
            <a:extLst>
              <a:ext uri="{FF2B5EF4-FFF2-40B4-BE49-F238E27FC236}">
                <a16:creationId xmlns:a16="http://schemas.microsoft.com/office/drawing/2014/main" id="{AFC7EDB7-C8C3-49CB-9F33-7872EFE9FC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This is our vision of Afro and this is Afro in the videogame, but there's a story behind the long journey to get to this Afro.</a:t>
            </a:r>
          </a:p>
          <a:p>
            <a:pPr eaLnBrk="1" hangingPunct="1"/>
            <a:endParaRPr lang="en-US" altLang="zh-CN">
              <a:latin typeface="Times New Roman" panose="02020603050405020304" pitchFamily="18" charset="0"/>
              <a:ea typeface="ＭＳ Ｐゴシック" panose="020B0600070205080204" pitchFamily="34" charset="-128"/>
            </a:endParaRPr>
          </a:p>
        </p:txBody>
      </p:sp>
      <p:sp>
        <p:nvSpPr>
          <p:cNvPr id="133124" name="Slide Number Placeholder 3">
            <a:extLst>
              <a:ext uri="{FF2B5EF4-FFF2-40B4-BE49-F238E27FC236}">
                <a16:creationId xmlns:a16="http://schemas.microsoft.com/office/drawing/2014/main" id="{024C1288-0A72-4DAF-BF48-73055835CD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5E878F2-38A9-41B9-8971-7C2E0C9C5F16}" type="slidenum">
              <a:rPr lang="en-US" altLang="zh-CN" sz="1200">
                <a:solidFill>
                  <a:schemeClr val="tx1"/>
                </a:solidFill>
                <a:latin typeface="Times New Roman" panose="02020603050405020304" pitchFamily="18" charset="0"/>
              </a:rPr>
              <a:pPr eaLnBrk="1" hangingPunct="1"/>
              <a:t>3</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0ED2ADC5-F993-4435-9D44-E11CBD3D3C1B}"/>
              </a:ext>
            </a:extLst>
          </p:cNvPr>
          <p:cNvSpPr>
            <a:spLocks noRot="1" noChangeArrowheads="1" noTextEdit="1"/>
          </p:cNvSpPr>
          <p:nvPr>
            <p:ph type="sldImg"/>
          </p:nvPr>
        </p:nvSpPr>
        <p:spPr>
          <a:ln/>
        </p:spPr>
      </p:sp>
      <p:sp>
        <p:nvSpPr>
          <p:cNvPr id="160771" name="Rectangle 3">
            <a:extLst>
              <a:ext uri="{FF2B5EF4-FFF2-40B4-BE49-F238E27FC236}">
                <a16:creationId xmlns:a16="http://schemas.microsoft.com/office/drawing/2014/main" id="{04BB363F-6CEA-437C-9875-D91715F5EB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Here we’ve done a similar thing to explain some of our changes to Gonzo.</a:t>
            </a:r>
          </a:p>
          <a:p>
            <a:r>
              <a:rPr lang="en-US" altLang="zh-CN">
                <a:latin typeface="Times New Roman" panose="02020603050405020304" pitchFamily="18" charset="0"/>
                <a:ea typeface="ＭＳ Ｐゴシック" panose="020B0600070205080204" pitchFamily="34" charset="-128"/>
              </a:rPr>
              <a:t>B: We eventually formalized this process into what we called </a:t>
            </a:r>
            <a:r>
              <a:rPr lang="en-US" altLang="zh-CN" b="1">
                <a:latin typeface="Times New Roman" panose="02020603050405020304" pitchFamily="18" charset="0"/>
                <a:ea typeface="ＭＳ Ｐゴシック" panose="020B0600070205080204" pitchFamily="34" charset="-128"/>
              </a:rPr>
              <a:t>character sheets</a:t>
            </a:r>
            <a:r>
              <a:rPr lang="en-US" altLang="zh-CN">
                <a:latin typeface="Times New Roman" panose="02020603050405020304" pitchFamily="18" charset="0"/>
                <a:ea typeface="ＭＳ Ｐゴシック" panose="020B0600070205080204" pitchFamily="34" charset="-128"/>
              </a:rPr>
              <a:t>.</a:t>
            </a:r>
          </a:p>
          <a:p>
            <a:r>
              <a:rPr lang="en-US" altLang="zh-CN">
                <a:latin typeface="Times New Roman" panose="02020603050405020304" pitchFamily="18" charset="0"/>
                <a:ea typeface="ＭＳ Ｐゴシック" panose="020B0600070205080204" pitchFamily="34" charset="-128"/>
              </a:rPr>
              <a:t>B: We would make notes on there drawings explaining some of the changes we may have to make,</a:t>
            </a:r>
          </a:p>
          <a:p>
            <a:r>
              <a:rPr lang="en-US" altLang="zh-CN">
                <a:latin typeface="Times New Roman" panose="02020603050405020304" pitchFamily="18" charset="0"/>
                <a:ea typeface="ＭＳ Ｐゴシック" panose="020B0600070205080204" pitchFamily="34" charset="-128"/>
              </a:rPr>
              <a:t>B: either to fit the </a:t>
            </a:r>
            <a:r>
              <a:rPr lang="en-US" altLang="zh-CN" b="1">
                <a:latin typeface="Times New Roman" panose="02020603050405020304" pitchFamily="18" charset="0"/>
                <a:ea typeface="ＭＳ Ｐゴシック" panose="020B0600070205080204" pitchFamily="34" charset="-128"/>
              </a:rPr>
              <a:t>game aesthetic</a:t>
            </a:r>
            <a:r>
              <a:rPr lang="en-US" altLang="zh-CN">
                <a:latin typeface="Times New Roman" panose="02020603050405020304" pitchFamily="18" charset="0"/>
                <a:ea typeface="ＭＳ Ｐゴシック" panose="020B0600070205080204" pitchFamily="34" charset="-128"/>
              </a:rPr>
              <a:t> or because of </a:t>
            </a:r>
            <a:r>
              <a:rPr lang="en-US" altLang="zh-CN" b="1">
                <a:latin typeface="Times New Roman" panose="02020603050405020304" pitchFamily="18" charset="0"/>
                <a:ea typeface="ＭＳ Ｐゴシック" panose="020B0600070205080204" pitchFamily="34" charset="-128"/>
              </a:rPr>
              <a:t>technical limitations</a:t>
            </a:r>
            <a:r>
              <a:rPr lang="en-US" altLang="zh-CN">
                <a:latin typeface="Times New Roman" panose="02020603050405020304" pitchFamily="18" charset="0"/>
                <a:ea typeface="ＭＳ Ｐゴシック" panose="020B0600070205080204" pitchFamily="34" charset="-128"/>
              </a:rPr>
              <a:t>.</a:t>
            </a:r>
          </a:p>
          <a:p>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90B87E00-8913-4148-AB34-90F5DF28BB84}"/>
              </a:ext>
            </a:extLst>
          </p:cNvPr>
          <p:cNvSpPr>
            <a:spLocks noGrp="1" noRot="1" noChangeAspect="1" noTextEdit="1"/>
          </p:cNvSpPr>
          <p:nvPr>
            <p:ph type="sldImg"/>
          </p:nvPr>
        </p:nvSpPr>
        <p:spPr>
          <a:ln/>
        </p:spPr>
      </p:sp>
      <p:sp>
        <p:nvSpPr>
          <p:cNvPr id="161795" name="Notes Placeholder 2">
            <a:extLst>
              <a:ext uri="{FF2B5EF4-FFF2-40B4-BE49-F238E27FC236}">
                <a16:creationId xmlns:a16="http://schemas.microsoft.com/office/drawing/2014/main" id="{C7F8ED1D-EF89-4713-AA1E-0833841A1E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Here’s a character sheet of Kuma.</a:t>
            </a:r>
          </a:p>
          <a:p>
            <a:pPr eaLnBrk="1" hangingPunct="1"/>
            <a:r>
              <a:rPr lang="en-US" altLang="zh-CN">
                <a:latin typeface="Times New Roman" panose="02020603050405020304" pitchFamily="18" charset="0"/>
                <a:ea typeface="ＭＳ Ｐゴシック" panose="020B0600070205080204" pitchFamily="34" charset="-128"/>
              </a:rPr>
              <a:t>B: Its important to acknowledge that some </a:t>
            </a:r>
            <a:r>
              <a:rPr lang="en-US" altLang="zh-CN" b="1">
                <a:latin typeface="Times New Roman" panose="02020603050405020304" pitchFamily="18" charset="0"/>
                <a:ea typeface="ＭＳ Ｐゴシック" panose="020B0600070205080204" pitchFamily="34" charset="-128"/>
              </a:rPr>
              <a:t>changes are necessary and beneficial</a:t>
            </a:r>
            <a:r>
              <a:rPr lang="en-US" altLang="zh-CN">
                <a:latin typeface="Times New Roman" panose="02020603050405020304" pitchFamily="18" charset="0"/>
                <a:ea typeface="ＭＳ Ｐゴシック" panose="020B0600070205080204" pitchFamily="34" charset="-128"/>
              </a:rPr>
              <a:t>.</a:t>
            </a:r>
          </a:p>
          <a:p>
            <a:pPr eaLnBrk="1" hangingPunct="1"/>
            <a:r>
              <a:rPr lang="en-US" altLang="zh-CN">
                <a:latin typeface="Times New Roman" panose="02020603050405020304" pitchFamily="18" charset="0"/>
                <a:ea typeface="ＭＳ Ｐゴシック" panose="020B0600070205080204" pitchFamily="34" charset="-128"/>
              </a:rPr>
              <a:t>B: Here we explain some of the details we planned to put in, like the hinges on Kuma’s elbow, and some of the inner workings of Kuma’s helmet.</a:t>
            </a:r>
          </a:p>
          <a:p>
            <a:pPr eaLnBrk="1" hangingPunct="1"/>
            <a:r>
              <a:rPr lang="en-US" altLang="zh-CN">
                <a:latin typeface="Times New Roman" panose="02020603050405020304" pitchFamily="18" charset="0"/>
                <a:ea typeface="ＭＳ Ｐゴシック" panose="020B0600070205080204" pitchFamily="34" charset="-128"/>
              </a:rPr>
              <a:t>B: We had the benefit of being able to add a lot of details that would have been incredibly difficult to maintain across an entire anime.</a:t>
            </a:r>
          </a:p>
          <a:p>
            <a:pPr eaLnBrk="1" hangingPunct="1"/>
            <a:r>
              <a:rPr lang="en-US" altLang="zh-CN">
                <a:latin typeface="Times New Roman" panose="02020603050405020304" pitchFamily="18" charset="0"/>
                <a:ea typeface="ＭＳ Ｐゴシック" panose="020B0600070205080204" pitchFamily="34" charset="-128"/>
              </a:rPr>
              <a:t>B: They understood that.</a:t>
            </a:r>
          </a:p>
          <a:p>
            <a:pPr eaLnBrk="1" hangingPunct="1"/>
            <a:r>
              <a:rPr lang="en-US" altLang="zh-CN">
                <a:latin typeface="Times New Roman" panose="02020603050405020304" pitchFamily="18" charset="0"/>
                <a:ea typeface="ＭＳ Ｐゴシック" panose="020B0600070205080204" pitchFamily="34" charset="-128"/>
              </a:rPr>
              <a:t>B: It was really our responsibility to give them the input they need to make </a:t>
            </a:r>
            <a:r>
              <a:rPr lang="en-US" altLang="zh-CN" b="1">
                <a:latin typeface="Times New Roman" panose="02020603050405020304" pitchFamily="18" charset="0"/>
                <a:ea typeface="ＭＳ Ｐゴシック" panose="020B0600070205080204" pitchFamily="34" charset="-128"/>
              </a:rPr>
              <a:t>informed decisions</a:t>
            </a:r>
            <a:r>
              <a:rPr lang="en-US" altLang="zh-CN">
                <a:latin typeface="Times New Roman" panose="02020603050405020304" pitchFamily="18" charset="0"/>
                <a:ea typeface="ＭＳ Ｐゴシック" panose="020B0600070205080204" pitchFamily="34" charset="-128"/>
              </a:rPr>
              <a:t>, and present changes as </a:t>
            </a:r>
            <a:r>
              <a:rPr lang="en-US" altLang="zh-CN" b="1">
                <a:latin typeface="Times New Roman" panose="02020603050405020304" pitchFamily="18" charset="0"/>
                <a:ea typeface="ＭＳ Ｐゴシック" panose="020B0600070205080204" pitchFamily="34" charset="-128"/>
              </a:rPr>
              <a:t>objectively as possible</a:t>
            </a:r>
            <a:r>
              <a:rPr lang="en-US" altLang="zh-CN">
                <a:latin typeface="Times New Roman" panose="02020603050405020304" pitchFamily="18" charset="0"/>
                <a:ea typeface="ＭＳ Ｐゴシック" panose="020B0600070205080204" pitchFamily="34" charset="-128"/>
              </a:rPr>
              <a:t>.</a:t>
            </a:r>
          </a:p>
          <a:p>
            <a:pPr eaLnBrk="1" hangingPunct="1"/>
            <a:r>
              <a:rPr lang="en-US" altLang="zh-CN">
                <a:latin typeface="Times New Roman" panose="02020603050405020304" pitchFamily="18" charset="0"/>
                <a:ea typeface="ＭＳ Ｐゴシック" panose="020B0600070205080204" pitchFamily="34" charset="-128"/>
              </a:rPr>
              <a:t>B: It looks like ass is probably not a good argument.</a:t>
            </a:r>
          </a:p>
          <a:p>
            <a:pPr eaLnBrk="1" hangingPunct="1"/>
            <a:r>
              <a:rPr lang="en-US" altLang="zh-CN">
                <a:latin typeface="Times New Roman" panose="02020603050405020304" pitchFamily="18" charset="0"/>
                <a:ea typeface="ＭＳ Ｐゴシック" panose="020B0600070205080204" pitchFamily="34" charset="-128"/>
              </a:rPr>
              <a:t>B: All this really helped us gain the </a:t>
            </a:r>
            <a:r>
              <a:rPr lang="en-US" altLang="zh-CN" b="1">
                <a:latin typeface="Times New Roman" panose="02020603050405020304" pitchFamily="18" charset="0"/>
                <a:ea typeface="ＭＳ Ｐゴシック" panose="020B0600070205080204" pitchFamily="34" charset="-128"/>
              </a:rPr>
              <a:t>licensor’s trust.</a:t>
            </a:r>
          </a:p>
          <a:p>
            <a:pPr eaLnBrk="1" hangingPunct="1"/>
            <a:endParaRPr lang="en-US" altLang="zh-CN">
              <a:latin typeface="Times New Roman" panose="02020603050405020304" pitchFamily="18" charset="0"/>
              <a:ea typeface="ＭＳ Ｐゴシック" panose="020B0600070205080204" pitchFamily="34" charset="-128"/>
            </a:endParaRPr>
          </a:p>
          <a:p>
            <a:pPr eaLnBrk="1" hangingPunct="1"/>
            <a:endParaRPr lang="en-US" altLang="zh-CN">
              <a:latin typeface="Times New Roman" panose="02020603050405020304" pitchFamily="18" charset="0"/>
              <a:ea typeface="ＭＳ Ｐゴシック" panose="020B0600070205080204" pitchFamily="34" charset="-128"/>
            </a:endParaRPr>
          </a:p>
        </p:txBody>
      </p:sp>
      <p:sp>
        <p:nvSpPr>
          <p:cNvPr id="161796" name="Slide Number Placeholder 3">
            <a:extLst>
              <a:ext uri="{FF2B5EF4-FFF2-40B4-BE49-F238E27FC236}">
                <a16:creationId xmlns:a16="http://schemas.microsoft.com/office/drawing/2014/main" id="{E2EAB625-7ACB-4323-8E0D-8BB64E0F58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67CCDEC5-432C-40BD-8638-37A706EA0D4E}" type="slidenum">
              <a:rPr lang="en-US" altLang="zh-CN" sz="1200">
                <a:solidFill>
                  <a:schemeClr val="tx1"/>
                </a:solidFill>
                <a:latin typeface="Times New Roman" panose="02020603050405020304" pitchFamily="18" charset="0"/>
              </a:rPr>
              <a:pPr eaLnBrk="1" hangingPunct="1"/>
              <a:t>31</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E81A90E3-BB5E-412E-96EE-2994325D87A5}"/>
              </a:ext>
            </a:extLst>
          </p:cNvPr>
          <p:cNvSpPr>
            <a:spLocks noRot="1" noChangeArrowheads="1" noTextEdit="1"/>
          </p:cNvSpPr>
          <p:nvPr>
            <p:ph type="sldImg"/>
          </p:nvPr>
        </p:nvSpPr>
        <p:spPr>
          <a:ln/>
        </p:spPr>
      </p:sp>
      <p:sp>
        <p:nvSpPr>
          <p:cNvPr id="162819" name="Rectangle 3">
            <a:extLst>
              <a:ext uri="{FF2B5EF4-FFF2-40B4-BE49-F238E27FC236}">
                <a16:creationId xmlns:a16="http://schemas.microsoft.com/office/drawing/2014/main" id="{EDF524AF-51FC-44D9-8AB0-BF1C0D17FA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It Also helped to know what the </a:t>
            </a:r>
            <a:r>
              <a:rPr lang="en-US" altLang="zh-CN" b="1">
                <a:latin typeface="Times New Roman" panose="02020603050405020304" pitchFamily="18" charset="0"/>
                <a:ea typeface="ＭＳ Ｐゴシック" panose="020B0600070205080204" pitchFamily="34" charset="-128"/>
              </a:rPr>
              <a:t>original points of reference</a:t>
            </a:r>
            <a:r>
              <a:rPr lang="en-US" altLang="zh-CN">
                <a:latin typeface="Times New Roman" panose="02020603050405020304" pitchFamily="18" charset="0"/>
                <a:ea typeface="ＭＳ Ｐゴシック" panose="020B0600070205080204" pitchFamily="34" charset="-128"/>
              </a:rPr>
              <a:t> were.</a:t>
            </a:r>
          </a:p>
          <a:p>
            <a:pPr eaLnBrk="1" hangingPunct="1"/>
            <a:r>
              <a:rPr lang="en-US" altLang="zh-CN">
                <a:latin typeface="Times New Roman" panose="02020603050405020304" pitchFamily="18" charset="0"/>
                <a:ea typeface="ＭＳ Ｐゴシック" panose="020B0600070205080204" pitchFamily="34" charset="-128"/>
              </a:rPr>
              <a:t>B: This removed a level of abstraction.</a:t>
            </a:r>
          </a:p>
          <a:p>
            <a:pPr eaLnBrk="1" hangingPunct="1"/>
            <a:r>
              <a:rPr lang="en-US" altLang="zh-CN">
                <a:latin typeface="Times New Roman" panose="02020603050405020304" pitchFamily="18" charset="0"/>
                <a:ea typeface="ＭＳ Ｐゴシック" panose="020B0600070205080204" pitchFamily="34" charset="-128"/>
              </a:rPr>
              <a:t>B: Here’s an image from our style guide that shows Afrodroid and the original inspiration which was Terminator.</a:t>
            </a:r>
          </a:p>
          <a:p>
            <a:pPr eaLnBrk="1" hangingPunct="1"/>
            <a:r>
              <a:rPr lang="en-US" altLang="zh-CN">
                <a:latin typeface="Times New Roman" panose="02020603050405020304" pitchFamily="18" charset="0"/>
                <a:ea typeface="ＭＳ Ｐゴシック" panose="020B0600070205080204" pitchFamily="34" charset="-128"/>
              </a:rPr>
              <a:t>B: Because we knew what Okazaki’s references were, we were able to </a:t>
            </a:r>
            <a:r>
              <a:rPr lang="en-US" altLang="zh-CN" b="1">
                <a:latin typeface="Times New Roman" panose="02020603050405020304" pitchFamily="18" charset="0"/>
                <a:ea typeface="ＭＳ Ｐゴシック" panose="020B0600070205080204" pitchFamily="34" charset="-128"/>
              </a:rPr>
              <a:t>anticipate</a:t>
            </a:r>
            <a:r>
              <a:rPr lang="en-US" altLang="zh-CN">
                <a:latin typeface="Times New Roman" panose="02020603050405020304" pitchFamily="18" charset="0"/>
                <a:ea typeface="ＭＳ Ｐゴシック" panose="020B0600070205080204" pitchFamily="34" charset="-128"/>
              </a:rPr>
              <a:t> some of his </a:t>
            </a:r>
            <a:r>
              <a:rPr lang="en-US" altLang="zh-CN" b="1">
                <a:latin typeface="Times New Roman" panose="02020603050405020304" pitchFamily="18" charset="0"/>
                <a:ea typeface="ＭＳ Ｐゴシック" panose="020B0600070205080204" pitchFamily="34" charset="-128"/>
              </a:rPr>
              <a:t>design decisions</a:t>
            </a:r>
            <a:r>
              <a:rPr lang="en-US" altLang="zh-CN">
                <a:latin typeface="Times New Roman" panose="02020603050405020304" pitchFamily="18" charset="0"/>
                <a:ea typeface="ＭＳ Ｐゴシック" panose="020B0600070205080204" pitchFamily="34" charset="-128"/>
              </a:rPr>
              <a:t>, which meant that our new designs fit seamlessly into the Afro universe.</a:t>
            </a:r>
          </a:p>
          <a:p>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0A1517D6-B98C-4DCD-BE61-DBDE693EDC4F}"/>
              </a:ext>
            </a:extLst>
          </p:cNvPr>
          <p:cNvSpPr>
            <a:spLocks noGrp="1" noRot="1" noChangeAspect="1" noTextEdit="1"/>
          </p:cNvSpPr>
          <p:nvPr>
            <p:ph type="sldImg"/>
          </p:nvPr>
        </p:nvSpPr>
        <p:spPr>
          <a:ln/>
        </p:spPr>
      </p:sp>
      <p:sp>
        <p:nvSpPr>
          <p:cNvPr id="163843" name="Notes Placeholder 2">
            <a:extLst>
              <a:ext uri="{FF2B5EF4-FFF2-40B4-BE49-F238E27FC236}">
                <a16:creationId xmlns:a16="http://schemas.microsoft.com/office/drawing/2014/main" id="{D0227307-7475-4E81-AE91-397D3316FC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We were basing Afro off the Anime but we also wanted to </a:t>
            </a:r>
            <a:r>
              <a:rPr lang="en-US" altLang="zh-CN" b="1">
                <a:latin typeface="Times New Roman" panose="02020603050405020304" pitchFamily="18" charset="0"/>
                <a:ea typeface="ＭＳ Ｐゴシック" panose="020B0600070205080204" pitchFamily="34" charset="-128"/>
              </a:rPr>
              <a:t>stay true </a:t>
            </a:r>
            <a:r>
              <a:rPr lang="en-US" altLang="zh-CN">
                <a:latin typeface="Times New Roman" panose="02020603050405020304" pitchFamily="18" charset="0"/>
                <a:ea typeface="ＭＳ Ｐゴシック" panose="020B0600070205080204" pitchFamily="34" charset="-128"/>
              </a:rPr>
              <a:t>to the Manga.</a:t>
            </a:r>
          </a:p>
          <a:p>
            <a:pPr eaLnBrk="1" hangingPunct="1"/>
            <a:r>
              <a:rPr lang="en-US" altLang="zh-CN">
                <a:latin typeface="Times New Roman" panose="02020603050405020304" pitchFamily="18" charset="0"/>
                <a:ea typeface="ＭＳ Ｐゴシック" panose="020B0600070205080204" pitchFamily="34" charset="-128"/>
              </a:rPr>
              <a:t>D: Asked Okazaki his </a:t>
            </a:r>
            <a:r>
              <a:rPr lang="en-US" altLang="zh-CN" b="1">
                <a:latin typeface="Times New Roman" panose="02020603050405020304" pitchFamily="18" charset="0"/>
                <a:ea typeface="ＭＳ Ｐゴシック" panose="020B0600070205080204" pitchFamily="34" charset="-128"/>
              </a:rPr>
              <a:t>opinion</a:t>
            </a:r>
            <a:r>
              <a:rPr lang="en-US" altLang="zh-CN">
                <a:latin typeface="Times New Roman" panose="02020603050405020304" pitchFamily="18" charset="0"/>
                <a:ea typeface="ＭＳ Ｐゴシック" panose="020B0600070205080204" pitchFamily="34" charset="-128"/>
              </a:rPr>
              <a:t>. Okazaki said we were in better position to know what we needed for a videogame.</a:t>
            </a:r>
          </a:p>
          <a:p>
            <a:pPr eaLnBrk="1" hangingPunct="1"/>
            <a:r>
              <a:rPr lang="en-US" altLang="zh-CN">
                <a:latin typeface="Times New Roman" panose="02020603050405020304" pitchFamily="18" charset="0"/>
                <a:ea typeface="ＭＳ Ｐゴシック" panose="020B0600070205080204" pitchFamily="34" charset="-128"/>
              </a:rPr>
              <a:t>D: "Manga is different from Anime is different from videogame." Gave us artistic license.</a:t>
            </a:r>
          </a:p>
          <a:p>
            <a:pPr eaLnBrk="1" hangingPunct="1"/>
            <a:r>
              <a:rPr lang="en-US" altLang="zh-CN">
                <a:latin typeface="Times New Roman" panose="02020603050405020304" pitchFamily="18" charset="0"/>
                <a:ea typeface="ＭＳ Ｐゴシック" panose="020B0600070205080204" pitchFamily="34" charset="-128"/>
              </a:rPr>
              <a:t>D: </a:t>
            </a:r>
            <a:r>
              <a:rPr lang="en-US" altLang="zh-CN" b="1">
                <a:latin typeface="Times New Roman" panose="02020603050405020304" pitchFamily="18" charset="0"/>
                <a:ea typeface="ＭＳ Ｐゴシック" panose="020B0600070205080204" pitchFamily="34" charset="-128"/>
              </a:rPr>
              <a:t>Foresight</a:t>
            </a:r>
            <a:r>
              <a:rPr lang="en-US" altLang="zh-CN">
                <a:latin typeface="Times New Roman" panose="02020603050405020304" pitchFamily="18" charset="0"/>
                <a:ea typeface="ＭＳ Ｐゴシック" panose="020B0600070205080204" pitchFamily="34" charset="-128"/>
              </a:rPr>
              <a:t>: Okazaki even designed the Afro mythology to include alternate realities, so we were free to go our own way with the story.</a:t>
            </a:r>
          </a:p>
          <a:p>
            <a:pPr eaLnBrk="1" hangingPunct="1"/>
            <a:r>
              <a:rPr lang="en-US" altLang="zh-CN">
                <a:latin typeface="Times New Roman" panose="02020603050405020304" pitchFamily="18" charset="0"/>
                <a:ea typeface="ＭＳ Ｐゴシック" panose="020B0600070205080204" pitchFamily="34" charset="-128"/>
              </a:rPr>
              <a:t>D: This is a great </a:t>
            </a:r>
            <a:r>
              <a:rPr lang="en-US" altLang="zh-CN" b="1">
                <a:latin typeface="Times New Roman" panose="02020603050405020304" pitchFamily="18" charset="0"/>
                <a:ea typeface="ＭＳ Ｐゴシック" panose="020B0600070205080204" pitchFamily="34" charset="-128"/>
              </a:rPr>
              <a:t>lesson </a:t>
            </a:r>
            <a:r>
              <a:rPr lang="en-US" altLang="zh-CN">
                <a:latin typeface="Times New Roman" panose="02020603050405020304" pitchFamily="18" charset="0"/>
                <a:ea typeface="ＭＳ Ｐゴシック" panose="020B0600070205080204" pitchFamily="34" charset="-128"/>
              </a:rPr>
              <a:t>to licensors. </a:t>
            </a:r>
          </a:p>
          <a:p>
            <a:pPr eaLnBrk="1" hangingPunct="1"/>
            <a:r>
              <a:rPr lang="en-US" altLang="zh-CN">
                <a:latin typeface="Times New Roman" panose="02020603050405020304" pitchFamily="18" charset="0"/>
                <a:ea typeface="ＭＳ Ｐゴシック" panose="020B0600070205080204" pitchFamily="34" charset="-128"/>
              </a:rPr>
              <a:t>D: It made our jobs of creating this videogame a lot easier.</a:t>
            </a:r>
          </a:p>
          <a:p>
            <a:pPr eaLnBrk="1" hangingPunct="1"/>
            <a:endParaRPr lang="en-US" altLang="zh-CN">
              <a:latin typeface="Times New Roman" panose="02020603050405020304" pitchFamily="18" charset="0"/>
              <a:ea typeface="ＭＳ Ｐゴシック" panose="020B0600070205080204" pitchFamily="34" charset="-128"/>
            </a:endParaRPr>
          </a:p>
          <a:p>
            <a:pPr eaLnBrk="1" hangingPunct="1"/>
            <a:endParaRPr lang="en-US" altLang="zh-CN">
              <a:latin typeface="Times New Roman" panose="02020603050405020304" pitchFamily="18" charset="0"/>
              <a:ea typeface="ＭＳ Ｐゴシック" panose="020B0600070205080204" pitchFamily="34" charset="-128"/>
            </a:endParaRPr>
          </a:p>
        </p:txBody>
      </p:sp>
      <p:sp>
        <p:nvSpPr>
          <p:cNvPr id="163844" name="Slide Number Placeholder 3">
            <a:extLst>
              <a:ext uri="{FF2B5EF4-FFF2-40B4-BE49-F238E27FC236}">
                <a16:creationId xmlns:a16="http://schemas.microsoft.com/office/drawing/2014/main" id="{1609384A-3A3A-4B8B-8A33-342EBD9FBB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66C3794-0F22-4171-906E-873FA30B401A}" type="slidenum">
              <a:rPr lang="en-US" altLang="zh-CN" sz="1200">
                <a:solidFill>
                  <a:schemeClr val="tx1"/>
                </a:solidFill>
                <a:latin typeface="Times New Roman" panose="02020603050405020304" pitchFamily="18" charset="0"/>
              </a:rPr>
              <a:pPr eaLnBrk="1" hangingPunct="1"/>
              <a:t>33</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E0D4B0F9-1BDB-4783-B049-11568CAE93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1B241A4F-FBE5-46DC-9730-89409EE133B8}" type="slidenum">
              <a:rPr lang="en-US" altLang="zh-CN" sz="1200">
                <a:solidFill>
                  <a:schemeClr val="tx1"/>
                </a:solidFill>
                <a:latin typeface="Times New Roman" panose="02020603050405020304" pitchFamily="18" charset="0"/>
              </a:rPr>
              <a:pPr eaLnBrk="1" hangingPunct="1"/>
              <a:t>34</a:t>
            </a:fld>
            <a:endParaRPr lang="en-US" altLang="zh-CN" sz="1200">
              <a:solidFill>
                <a:schemeClr val="tx1"/>
              </a:solidFill>
              <a:latin typeface="Times New Roman" panose="02020603050405020304" pitchFamily="18" charset="0"/>
            </a:endParaRPr>
          </a:p>
        </p:txBody>
      </p:sp>
      <p:sp>
        <p:nvSpPr>
          <p:cNvPr id="164867" name="Rectangle 2">
            <a:extLst>
              <a:ext uri="{FF2B5EF4-FFF2-40B4-BE49-F238E27FC236}">
                <a16:creationId xmlns:a16="http://schemas.microsoft.com/office/drawing/2014/main" id="{4E13FFFE-C2AB-4907-944C-5F5543E13A46}"/>
              </a:ext>
            </a:extLst>
          </p:cNvPr>
          <p:cNvSpPr>
            <a:spLocks noRot="1" noChangeArrowheads="1" noTextEdit="1"/>
          </p:cNvSpPr>
          <p:nvPr>
            <p:ph type="sldImg"/>
          </p:nvPr>
        </p:nvSpPr>
        <p:spPr>
          <a:ln/>
        </p:spPr>
      </p:sp>
      <p:sp>
        <p:nvSpPr>
          <p:cNvPr id="164868" name="Rectangle 3">
            <a:extLst>
              <a:ext uri="{FF2B5EF4-FFF2-40B4-BE49-F238E27FC236}">
                <a16:creationId xmlns:a16="http://schemas.microsoft.com/office/drawing/2014/main" id="{62C51A1E-DE25-4F08-A421-412FEC1A75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So now we’re going to give a kind of macro overview of how Afro evolved as a game character…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1EE56F32-1125-4A41-B88A-053F7C3C11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A4D92AD-0D82-4F0C-AB8E-805A49EE9D87}" type="slidenum">
              <a:rPr lang="en-US" altLang="zh-CN" sz="1200">
                <a:solidFill>
                  <a:schemeClr val="tx1"/>
                </a:solidFill>
                <a:latin typeface="Times New Roman" panose="02020603050405020304" pitchFamily="18" charset="0"/>
              </a:rPr>
              <a:pPr eaLnBrk="1" hangingPunct="1"/>
              <a:t>35</a:t>
            </a:fld>
            <a:endParaRPr lang="en-US" altLang="zh-CN" sz="1200">
              <a:solidFill>
                <a:schemeClr val="tx1"/>
              </a:solidFill>
              <a:latin typeface="Times New Roman" panose="02020603050405020304" pitchFamily="18" charset="0"/>
            </a:endParaRPr>
          </a:p>
        </p:txBody>
      </p:sp>
      <p:sp>
        <p:nvSpPr>
          <p:cNvPr id="165891" name="Rectangle 2">
            <a:extLst>
              <a:ext uri="{FF2B5EF4-FFF2-40B4-BE49-F238E27FC236}">
                <a16:creationId xmlns:a16="http://schemas.microsoft.com/office/drawing/2014/main" id="{EFEA505D-4CA9-4A6E-A6FC-3E232C619644}"/>
              </a:ext>
            </a:extLst>
          </p:cNvPr>
          <p:cNvSpPr>
            <a:spLocks noRot="1" noChangeArrowheads="1" noTextEdit="1"/>
          </p:cNvSpPr>
          <p:nvPr>
            <p:ph type="sldImg"/>
          </p:nvPr>
        </p:nvSpPr>
        <p:spPr>
          <a:ln/>
        </p:spPr>
      </p:sp>
      <p:sp>
        <p:nvSpPr>
          <p:cNvPr id="165892" name="Rectangle 3">
            <a:extLst>
              <a:ext uri="{FF2B5EF4-FFF2-40B4-BE49-F238E27FC236}">
                <a16:creationId xmlns:a16="http://schemas.microsoft.com/office/drawing/2014/main" id="{CE8BE418-80FE-4EBD-966E-8DF88F8C1D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From this…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a:extLst>
              <a:ext uri="{FF2B5EF4-FFF2-40B4-BE49-F238E27FC236}">
                <a16:creationId xmlns:a16="http://schemas.microsoft.com/office/drawing/2014/main" id="{E22C98D7-0F84-4ADD-A147-0F9A779A7C3D}"/>
              </a:ext>
            </a:extLst>
          </p:cNvPr>
          <p:cNvSpPr>
            <a:spLocks noGrp="1" noRot="1" noChangeAspect="1" noTextEdit="1"/>
          </p:cNvSpPr>
          <p:nvPr>
            <p:ph type="sldImg"/>
          </p:nvPr>
        </p:nvSpPr>
        <p:spPr>
          <a:ln/>
        </p:spPr>
      </p:sp>
      <p:sp>
        <p:nvSpPr>
          <p:cNvPr id="166915" name="Notes Placeholder 2">
            <a:extLst>
              <a:ext uri="{FF2B5EF4-FFF2-40B4-BE49-F238E27FC236}">
                <a16:creationId xmlns:a16="http://schemas.microsoft.com/office/drawing/2014/main" id="{F6E5AD92-892F-4BCF-BF62-BE6CF53D71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a:t>
            </a:r>
          </a:p>
        </p:txBody>
      </p:sp>
      <p:sp>
        <p:nvSpPr>
          <p:cNvPr id="166916" name="Slide Number Placeholder 3">
            <a:extLst>
              <a:ext uri="{FF2B5EF4-FFF2-40B4-BE49-F238E27FC236}">
                <a16:creationId xmlns:a16="http://schemas.microsoft.com/office/drawing/2014/main" id="{84B5918C-4733-433A-9108-5B2E5F7EC9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50DCF915-5E65-4946-9765-9CFED427F6E6}" type="slidenum">
              <a:rPr lang="en-US" altLang="zh-CN" sz="1200">
                <a:solidFill>
                  <a:schemeClr val="tx1"/>
                </a:solidFill>
                <a:latin typeface="Times New Roman" panose="02020603050405020304" pitchFamily="18" charset="0"/>
              </a:rPr>
              <a:pPr eaLnBrk="1" hangingPunct="1"/>
              <a:t>36</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6741F322-D490-4F42-8A84-A345DC9C3884}"/>
              </a:ext>
            </a:extLst>
          </p:cNvPr>
          <p:cNvSpPr>
            <a:spLocks noGrp="1" noRot="1" noChangeAspect="1" noTextEdit="1"/>
          </p:cNvSpPr>
          <p:nvPr>
            <p:ph type="sldImg"/>
          </p:nvPr>
        </p:nvSpPr>
        <p:spPr>
          <a:ln/>
        </p:spPr>
      </p:sp>
      <p:sp>
        <p:nvSpPr>
          <p:cNvPr id="167939" name="Notes Placeholder 2">
            <a:extLst>
              <a:ext uri="{FF2B5EF4-FFF2-40B4-BE49-F238E27FC236}">
                <a16:creationId xmlns:a16="http://schemas.microsoft.com/office/drawing/2014/main" id="{4FC0E1D4-D693-41EB-BF40-67EB5FC8F5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…to this.</a:t>
            </a:r>
          </a:p>
          <a:p>
            <a:pPr eaLnBrk="1" hangingPunct="1"/>
            <a:r>
              <a:rPr lang="en-US" altLang="zh-CN">
                <a:latin typeface="Times New Roman" panose="02020603050405020304" pitchFamily="18" charset="0"/>
                <a:ea typeface="ＭＳ Ｐゴシック" panose="020B0600070205080204" pitchFamily="34" charset="-128"/>
              </a:rPr>
              <a:t>B: We’ll get into some more details about the final stages of the look later.</a:t>
            </a:r>
          </a:p>
          <a:p>
            <a:pPr eaLnBrk="1" hangingPunct="1"/>
            <a:endParaRPr lang="en-US" altLang="zh-CN">
              <a:latin typeface="Times New Roman" panose="02020603050405020304" pitchFamily="18" charset="0"/>
              <a:ea typeface="ＭＳ Ｐゴシック" panose="020B0600070205080204" pitchFamily="34" charset="-128"/>
            </a:endParaRPr>
          </a:p>
        </p:txBody>
      </p:sp>
      <p:sp>
        <p:nvSpPr>
          <p:cNvPr id="167940" name="Slide Number Placeholder 3">
            <a:extLst>
              <a:ext uri="{FF2B5EF4-FFF2-40B4-BE49-F238E27FC236}">
                <a16:creationId xmlns:a16="http://schemas.microsoft.com/office/drawing/2014/main" id="{558D094C-56BE-4EC6-BEDA-1BF487ED129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39C9E10B-FF26-4978-A9AC-531C66BAC454}" type="slidenum">
              <a:rPr lang="en-US" altLang="zh-CN" sz="1200">
                <a:solidFill>
                  <a:schemeClr val="tx1"/>
                </a:solidFill>
                <a:latin typeface="Times New Roman" panose="02020603050405020304" pitchFamily="18" charset="0"/>
              </a:rPr>
              <a:pPr eaLnBrk="1" hangingPunct="1"/>
              <a:t>37</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A1A712C1-3429-4791-88AC-35DDFFED00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FBCED11E-E5E7-440D-B29C-63E54EB0AD68}" type="slidenum">
              <a:rPr lang="en-US" altLang="zh-CN" sz="1200">
                <a:solidFill>
                  <a:schemeClr val="tx1"/>
                </a:solidFill>
                <a:latin typeface="Times New Roman" panose="02020603050405020304" pitchFamily="18" charset="0"/>
              </a:rPr>
              <a:pPr eaLnBrk="1" hangingPunct="1"/>
              <a:t>38</a:t>
            </a:fld>
            <a:endParaRPr lang="en-US" altLang="zh-CN" sz="1200">
              <a:solidFill>
                <a:schemeClr val="tx1"/>
              </a:solidFill>
              <a:latin typeface="Times New Roman" panose="02020603050405020304" pitchFamily="18" charset="0"/>
            </a:endParaRPr>
          </a:p>
        </p:txBody>
      </p:sp>
      <p:sp>
        <p:nvSpPr>
          <p:cNvPr id="168963" name="Rectangle 2">
            <a:extLst>
              <a:ext uri="{FF2B5EF4-FFF2-40B4-BE49-F238E27FC236}">
                <a16:creationId xmlns:a16="http://schemas.microsoft.com/office/drawing/2014/main" id="{64CA3567-4786-415A-9935-B3838342B846}"/>
              </a:ext>
            </a:extLst>
          </p:cNvPr>
          <p:cNvSpPr>
            <a:spLocks noRot="1" noChangeArrowheads="1" noTextEdit="1"/>
          </p:cNvSpPr>
          <p:nvPr>
            <p:ph type="sldImg"/>
          </p:nvPr>
        </p:nvSpPr>
        <p:spPr>
          <a:ln/>
        </p:spPr>
      </p:sp>
      <p:sp>
        <p:nvSpPr>
          <p:cNvPr id="168964" name="Rectangle 3">
            <a:extLst>
              <a:ext uri="{FF2B5EF4-FFF2-40B4-BE49-F238E27FC236}">
                <a16:creationId xmlns:a16="http://schemas.microsoft.com/office/drawing/2014/main" id="{56B21CE4-93D3-4AFB-9ABF-0C621188FD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1</a:t>
            </a:r>
            <a:r>
              <a:rPr lang="en-US" altLang="zh-CN" baseline="30000">
                <a:latin typeface="Times New Roman" panose="02020603050405020304" pitchFamily="18" charset="0"/>
                <a:ea typeface="ＭＳ Ｐゴシック" panose="020B0600070205080204" pitchFamily="34" charset="-128"/>
              </a:rPr>
              <a:t>st</a:t>
            </a:r>
            <a:r>
              <a:rPr lang="en-US" altLang="zh-CN">
                <a:latin typeface="Times New Roman" panose="02020603050405020304" pitchFamily="18" charset="0"/>
                <a:ea typeface="ＭＳ Ｐゴシック" panose="020B0600070205080204" pitchFamily="34" charset="-128"/>
              </a:rPr>
              <a:t> generation Afro by TKO has kind of a stylized </a:t>
            </a:r>
            <a:r>
              <a:rPr lang="en-US" altLang="zh-CN" b="1">
                <a:latin typeface="Times New Roman" panose="02020603050405020304" pitchFamily="18" charset="0"/>
                <a:ea typeface="ＭＳ Ｐゴシック" panose="020B0600070205080204" pitchFamily="34" charset="-128"/>
              </a:rPr>
              <a:t>toon shaded surface </a:t>
            </a:r>
            <a:r>
              <a:rPr lang="en-US" altLang="zh-CN">
                <a:latin typeface="Times New Roman" panose="02020603050405020304" pitchFamily="18" charset="0"/>
                <a:ea typeface="ＭＳ Ｐゴシック" panose="020B0600070205080204" pitchFamily="34" charset="-128"/>
              </a:rPr>
              <a:t>but the proportions and form are kind of normal.</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59504F4F-153F-42DF-A6B9-3C2AC16EC2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DE00AA6A-B9DE-46A2-A126-61E20E5C7B57}" type="slidenum">
              <a:rPr lang="en-US" altLang="zh-CN" sz="1200">
                <a:solidFill>
                  <a:schemeClr val="tx1"/>
                </a:solidFill>
                <a:latin typeface="Times New Roman" panose="02020603050405020304" pitchFamily="18" charset="0"/>
              </a:rPr>
              <a:pPr eaLnBrk="1" hangingPunct="1"/>
              <a:t>39</a:t>
            </a:fld>
            <a:endParaRPr lang="en-US" altLang="zh-CN" sz="1200">
              <a:solidFill>
                <a:schemeClr val="tx1"/>
              </a:solidFill>
              <a:latin typeface="Times New Roman" panose="02020603050405020304" pitchFamily="18" charset="0"/>
            </a:endParaRPr>
          </a:p>
        </p:txBody>
      </p:sp>
      <p:sp>
        <p:nvSpPr>
          <p:cNvPr id="169987" name="Rectangle 2">
            <a:extLst>
              <a:ext uri="{FF2B5EF4-FFF2-40B4-BE49-F238E27FC236}">
                <a16:creationId xmlns:a16="http://schemas.microsoft.com/office/drawing/2014/main" id="{E554E626-70A7-4EB2-B3F9-0DFB7D2622E2}"/>
              </a:ext>
            </a:extLst>
          </p:cNvPr>
          <p:cNvSpPr>
            <a:spLocks noRot="1" noChangeArrowheads="1" noTextEdit="1"/>
          </p:cNvSpPr>
          <p:nvPr>
            <p:ph type="sldImg"/>
          </p:nvPr>
        </p:nvSpPr>
        <p:spPr>
          <a:ln/>
        </p:spPr>
      </p:sp>
      <p:sp>
        <p:nvSpPr>
          <p:cNvPr id="169988" name="Rectangle 3">
            <a:extLst>
              <a:ext uri="{FF2B5EF4-FFF2-40B4-BE49-F238E27FC236}">
                <a16:creationId xmlns:a16="http://schemas.microsoft.com/office/drawing/2014/main" id="{86778961-31E8-4066-B804-9AE694C07D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2</a:t>
            </a:r>
            <a:r>
              <a:rPr lang="en-US" altLang="zh-CN" baseline="30000">
                <a:latin typeface="Times New Roman" panose="02020603050405020304" pitchFamily="18" charset="0"/>
                <a:ea typeface="ＭＳ Ｐゴシック" panose="020B0600070205080204" pitchFamily="34" charset="-128"/>
              </a:rPr>
              <a:t>nd</a:t>
            </a:r>
            <a:r>
              <a:rPr lang="en-US" altLang="zh-CN">
                <a:latin typeface="Times New Roman" panose="02020603050405020304" pitchFamily="18" charset="0"/>
                <a:ea typeface="ＭＳ Ｐゴシック" panose="020B0600070205080204" pitchFamily="34" charset="-128"/>
              </a:rPr>
              <a:t> generation Afro with more stylized proportions.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CCFE4F10-0E9A-4E43-9DB9-FB6E081A052B}"/>
              </a:ext>
            </a:extLst>
          </p:cNvPr>
          <p:cNvSpPr txBox="1">
            <a:spLocks noGrp="1" noChangeArrowheads="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C0A903B0-1A49-4EDB-8CD1-0871795E8F05}" type="slidenum">
              <a:rPr lang="en-US" altLang="zh-CN" sz="1200">
                <a:solidFill>
                  <a:schemeClr val="tx1"/>
                </a:solidFill>
                <a:latin typeface="Times New Roman" panose="02020603050405020304" pitchFamily="18" charset="0"/>
              </a:rPr>
              <a:pPr algn="r" eaLnBrk="1" hangingPunct="1"/>
              <a:t>4</a:t>
            </a:fld>
            <a:endParaRPr lang="en-US" altLang="zh-CN" sz="1200">
              <a:solidFill>
                <a:schemeClr val="tx1"/>
              </a:solidFill>
              <a:latin typeface="Times New Roman" panose="02020603050405020304" pitchFamily="18" charset="0"/>
            </a:endParaRPr>
          </a:p>
        </p:txBody>
      </p:sp>
      <p:sp>
        <p:nvSpPr>
          <p:cNvPr id="134147" name="Rectangle 2">
            <a:extLst>
              <a:ext uri="{FF2B5EF4-FFF2-40B4-BE49-F238E27FC236}">
                <a16:creationId xmlns:a16="http://schemas.microsoft.com/office/drawing/2014/main" id="{ECC235B3-091C-4D63-BDFF-EF5E4C6ED810}"/>
              </a:ext>
            </a:extLst>
          </p:cNvPr>
          <p:cNvSpPr>
            <a:spLocks noRot="1" noChangeArrowheads="1" noTextEdit="1"/>
          </p:cNvSpPr>
          <p:nvPr>
            <p:ph type="sldImg"/>
          </p:nvPr>
        </p:nvSpPr>
        <p:spPr>
          <a:ln/>
        </p:spPr>
      </p:sp>
      <p:sp>
        <p:nvSpPr>
          <p:cNvPr id="134148" name="Rectangle 3">
            <a:extLst>
              <a:ext uri="{FF2B5EF4-FFF2-40B4-BE49-F238E27FC236}">
                <a16:creationId xmlns:a16="http://schemas.microsoft.com/office/drawing/2014/main" id="{7A7F8C78-916B-400E-866D-B3464A8659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I’d like to start things off by quickly summarizing the story of Afro.</a:t>
            </a:r>
          </a:p>
          <a:p>
            <a:pPr eaLnBrk="1" hangingPunct="1"/>
            <a:r>
              <a:rPr lang="en-US" altLang="zh-CN">
                <a:latin typeface="Times New Roman" panose="02020603050405020304" pitchFamily="18" charset="0"/>
                <a:ea typeface="ＭＳ Ｐゴシック" panose="020B0600070205080204" pitchFamily="34" charset="-128"/>
              </a:rPr>
              <a:t>B: This is the version I tell to my kids at night.</a:t>
            </a:r>
          </a:p>
          <a:p>
            <a:pPr eaLnBrk="1" hangingPunct="1"/>
            <a:r>
              <a:rPr lang="en-US" altLang="zh-CN">
                <a:latin typeface="Times New Roman" panose="02020603050405020304" pitchFamily="18" charset="0"/>
                <a:ea typeface="ＭＳ Ｐゴシック" panose="020B0600070205080204" pitchFamily="34" charset="-128"/>
              </a:rPr>
              <a:t>B: So it may have content inappropriate for adults.  Just be warned.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BFE4DF04-26F4-43A0-A598-07AAE990DE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F9CCE870-DD8B-4FA0-B704-E4242BA5DEA2}" type="slidenum">
              <a:rPr lang="en-US" altLang="zh-CN" sz="1200">
                <a:solidFill>
                  <a:schemeClr val="tx1"/>
                </a:solidFill>
                <a:latin typeface="Times New Roman" panose="02020603050405020304" pitchFamily="18" charset="0"/>
              </a:rPr>
              <a:pPr eaLnBrk="1" hangingPunct="1"/>
              <a:t>40</a:t>
            </a:fld>
            <a:endParaRPr lang="en-US" altLang="zh-CN" sz="1200">
              <a:solidFill>
                <a:schemeClr val="tx1"/>
              </a:solidFill>
              <a:latin typeface="Times New Roman" panose="02020603050405020304" pitchFamily="18" charset="0"/>
            </a:endParaRPr>
          </a:p>
        </p:txBody>
      </p:sp>
      <p:sp>
        <p:nvSpPr>
          <p:cNvPr id="171011" name="Rectangle 2">
            <a:extLst>
              <a:ext uri="{FF2B5EF4-FFF2-40B4-BE49-F238E27FC236}">
                <a16:creationId xmlns:a16="http://schemas.microsoft.com/office/drawing/2014/main" id="{46DAD3C2-CB92-4FB1-98C5-31728E1F3AAE}"/>
              </a:ext>
            </a:extLst>
          </p:cNvPr>
          <p:cNvSpPr>
            <a:spLocks noRot="1" noChangeArrowheads="1" noTextEdit="1"/>
          </p:cNvSpPr>
          <p:nvPr>
            <p:ph type="sldImg"/>
          </p:nvPr>
        </p:nvSpPr>
        <p:spPr>
          <a:ln/>
        </p:spPr>
      </p:sp>
      <p:sp>
        <p:nvSpPr>
          <p:cNvPr id="171012" name="Rectangle 3">
            <a:extLst>
              <a:ext uri="{FF2B5EF4-FFF2-40B4-BE49-F238E27FC236}">
                <a16:creationId xmlns:a16="http://schemas.microsoft.com/office/drawing/2014/main" id="{8A37DE02-EB3B-46F9-B62B-55A8AA43BF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A vignette to match the look.</a:t>
            </a:r>
          </a:p>
          <a:p>
            <a:pPr eaLnBrk="1" hangingPunct="1"/>
            <a:r>
              <a:rPr lang="en-US" altLang="zh-CN">
                <a:latin typeface="Times New Roman" panose="02020603050405020304" pitchFamily="18" charset="0"/>
                <a:ea typeface="ＭＳ Ｐゴシック" panose="020B0600070205080204" pitchFamily="34" charset="-128"/>
              </a:rPr>
              <a:t>B: There was a general </a:t>
            </a:r>
            <a:r>
              <a:rPr lang="en-US" altLang="zh-CN" b="1">
                <a:latin typeface="Times New Roman" panose="02020603050405020304" pitchFamily="18" charset="0"/>
                <a:ea typeface="ＭＳ Ｐゴシック" panose="020B0600070205080204" pitchFamily="34" charset="-128"/>
              </a:rPr>
              <a:t>nervousness about going black and white </a:t>
            </a:r>
            <a:r>
              <a:rPr lang="en-US" altLang="zh-CN">
                <a:latin typeface="Times New Roman" panose="02020603050405020304" pitchFamily="18" charset="0"/>
                <a:ea typeface="ＭＳ Ｐゴシック" panose="020B0600070205080204" pitchFamily="34" charset="-128"/>
              </a:rPr>
              <a:t>and we began </a:t>
            </a:r>
            <a:r>
              <a:rPr lang="en-US" altLang="zh-CN" b="1">
                <a:latin typeface="Times New Roman" panose="02020603050405020304" pitchFamily="18" charset="0"/>
                <a:ea typeface="ＭＳ Ｐゴシック" panose="020B0600070205080204" pitchFamily="34" charset="-128"/>
              </a:rPr>
              <a:t>playing with more color.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86D73436-152E-49C9-9475-33B5DD518C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056F40A7-8C79-4D63-88AA-9DB615AB75EC}" type="slidenum">
              <a:rPr lang="en-US" altLang="zh-CN" sz="1200">
                <a:solidFill>
                  <a:schemeClr val="tx1"/>
                </a:solidFill>
                <a:latin typeface="Times New Roman" panose="02020603050405020304" pitchFamily="18" charset="0"/>
              </a:rPr>
              <a:pPr eaLnBrk="1" hangingPunct="1"/>
              <a:t>41</a:t>
            </a:fld>
            <a:endParaRPr lang="en-US" altLang="zh-CN" sz="1200">
              <a:solidFill>
                <a:schemeClr val="tx1"/>
              </a:solidFill>
              <a:latin typeface="Times New Roman" panose="02020603050405020304" pitchFamily="18" charset="0"/>
            </a:endParaRPr>
          </a:p>
        </p:txBody>
      </p:sp>
      <p:sp>
        <p:nvSpPr>
          <p:cNvPr id="172035" name="Rectangle 2">
            <a:extLst>
              <a:ext uri="{FF2B5EF4-FFF2-40B4-BE49-F238E27FC236}">
                <a16:creationId xmlns:a16="http://schemas.microsoft.com/office/drawing/2014/main" id="{DEE1B950-0046-4B01-A3DE-B0DA15802336}"/>
              </a:ext>
            </a:extLst>
          </p:cNvPr>
          <p:cNvSpPr>
            <a:spLocks noRot="1" noChangeArrowheads="1" noTextEdit="1"/>
          </p:cNvSpPr>
          <p:nvPr>
            <p:ph type="sldImg"/>
          </p:nvPr>
        </p:nvSpPr>
        <p:spPr>
          <a:ln/>
        </p:spPr>
      </p:sp>
      <p:sp>
        <p:nvSpPr>
          <p:cNvPr id="172036" name="Rectangle 3">
            <a:extLst>
              <a:ext uri="{FF2B5EF4-FFF2-40B4-BE49-F238E27FC236}">
                <a16:creationId xmlns:a16="http://schemas.microsoft.com/office/drawing/2014/main" id="{77CA24DD-2DE8-4693-B1A7-4692DC530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Early environment concepts were we’re playing with color.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3A099E40-9806-49CA-827F-5EF1F71687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49900509-3BFE-49A2-B81D-D89FA5185EA0}" type="slidenum">
              <a:rPr lang="en-US" altLang="zh-CN" sz="1200">
                <a:solidFill>
                  <a:schemeClr val="tx1"/>
                </a:solidFill>
                <a:latin typeface="Times New Roman" panose="02020603050405020304" pitchFamily="18" charset="0"/>
              </a:rPr>
              <a:pPr eaLnBrk="1" hangingPunct="1"/>
              <a:t>42</a:t>
            </a:fld>
            <a:endParaRPr lang="en-US" altLang="zh-CN" sz="1200">
              <a:solidFill>
                <a:schemeClr val="tx1"/>
              </a:solidFill>
              <a:latin typeface="Times New Roman" panose="02020603050405020304" pitchFamily="18" charset="0"/>
            </a:endParaRPr>
          </a:p>
        </p:txBody>
      </p:sp>
      <p:sp>
        <p:nvSpPr>
          <p:cNvPr id="173059" name="Rectangle 2">
            <a:extLst>
              <a:ext uri="{FF2B5EF4-FFF2-40B4-BE49-F238E27FC236}">
                <a16:creationId xmlns:a16="http://schemas.microsoft.com/office/drawing/2014/main" id="{1A2F5751-DC39-46A8-BA33-37F5E92ACC14}"/>
              </a:ext>
            </a:extLst>
          </p:cNvPr>
          <p:cNvSpPr>
            <a:spLocks noRot="1" noChangeArrowheads="1" noTextEdit="1"/>
          </p:cNvSpPr>
          <p:nvPr>
            <p:ph type="sldImg"/>
          </p:nvPr>
        </p:nvSpPr>
        <p:spPr>
          <a:ln/>
        </p:spPr>
      </p:sp>
      <p:sp>
        <p:nvSpPr>
          <p:cNvPr id="173060" name="Rectangle 3">
            <a:extLst>
              <a:ext uri="{FF2B5EF4-FFF2-40B4-BE49-F238E27FC236}">
                <a16:creationId xmlns:a16="http://schemas.microsoft.com/office/drawing/2014/main" id="{1706C4D7-DC41-4481-A4E8-0FBBDE35B2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Some color vignettes by outsourcers Igloo and Outso.</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CC3BE01B-BC53-424F-9003-20DB537D1A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3CBE1A15-E39D-47AC-829A-8D055A5D12C8}" type="slidenum">
              <a:rPr lang="en-US" altLang="zh-CN" sz="1200">
                <a:solidFill>
                  <a:schemeClr val="tx1"/>
                </a:solidFill>
                <a:latin typeface="Times New Roman" panose="02020603050405020304" pitchFamily="18" charset="0"/>
              </a:rPr>
              <a:pPr eaLnBrk="1" hangingPunct="1"/>
              <a:t>43</a:t>
            </a:fld>
            <a:endParaRPr lang="en-US" altLang="zh-CN" sz="1200">
              <a:solidFill>
                <a:schemeClr val="tx1"/>
              </a:solidFill>
              <a:latin typeface="Times New Roman" panose="02020603050405020304" pitchFamily="18" charset="0"/>
            </a:endParaRPr>
          </a:p>
        </p:txBody>
      </p:sp>
      <p:sp>
        <p:nvSpPr>
          <p:cNvPr id="174083" name="Rectangle 2">
            <a:extLst>
              <a:ext uri="{FF2B5EF4-FFF2-40B4-BE49-F238E27FC236}">
                <a16:creationId xmlns:a16="http://schemas.microsoft.com/office/drawing/2014/main" id="{8EE30162-F238-4091-9542-A54D6FC9C9CB}"/>
              </a:ext>
            </a:extLst>
          </p:cNvPr>
          <p:cNvSpPr>
            <a:spLocks noRot="1" noChangeArrowheads="1" noTextEdit="1"/>
          </p:cNvSpPr>
          <p:nvPr>
            <p:ph type="sldImg"/>
          </p:nvPr>
        </p:nvSpPr>
        <p:spPr>
          <a:ln/>
        </p:spPr>
      </p:sp>
      <p:sp>
        <p:nvSpPr>
          <p:cNvPr id="174084" name="Rectangle 3">
            <a:extLst>
              <a:ext uri="{FF2B5EF4-FFF2-40B4-BE49-F238E27FC236}">
                <a16:creationId xmlns:a16="http://schemas.microsoft.com/office/drawing/2014/main" id="{572A0364-DBE6-4026-B6FF-29A0712D22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At this stage prototyping had begun.</a:t>
            </a:r>
          </a:p>
          <a:p>
            <a:pPr eaLnBrk="1" hangingPunct="1"/>
            <a:r>
              <a:rPr lang="en-US" altLang="zh-CN">
                <a:latin typeface="Times New Roman" panose="02020603050405020304" pitchFamily="18" charset="0"/>
                <a:ea typeface="ＭＳ Ｐゴシック" panose="020B0600070205080204" pitchFamily="34" charset="-128"/>
              </a:rPr>
              <a:t>B: This is one of the first in game screen shots.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10813F5C-C090-4070-BCC6-54F7FC04792B}"/>
              </a:ext>
            </a:extLst>
          </p:cNvPr>
          <p:cNvSpPr txBox="1">
            <a:spLocks noGrp="1" noChangeArrowheads="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F7D05E36-E7AC-40E6-97C1-3025750F38B2}" type="slidenum">
              <a:rPr lang="en-US" altLang="zh-CN" sz="1200">
                <a:solidFill>
                  <a:schemeClr val="tx1"/>
                </a:solidFill>
                <a:latin typeface="Times New Roman" panose="02020603050405020304" pitchFamily="18" charset="0"/>
              </a:rPr>
              <a:pPr algn="r" eaLnBrk="1" hangingPunct="1"/>
              <a:t>44</a:t>
            </a:fld>
            <a:endParaRPr lang="en-US" altLang="zh-CN" sz="1200">
              <a:solidFill>
                <a:schemeClr val="tx1"/>
              </a:solidFill>
              <a:latin typeface="Times New Roman" panose="02020603050405020304" pitchFamily="18" charset="0"/>
            </a:endParaRPr>
          </a:p>
        </p:txBody>
      </p:sp>
      <p:sp>
        <p:nvSpPr>
          <p:cNvPr id="175107" name="Rectangle 2">
            <a:extLst>
              <a:ext uri="{FF2B5EF4-FFF2-40B4-BE49-F238E27FC236}">
                <a16:creationId xmlns:a16="http://schemas.microsoft.com/office/drawing/2014/main" id="{AB39443B-FE92-44FB-A670-38CC90D713CC}"/>
              </a:ext>
            </a:extLst>
          </p:cNvPr>
          <p:cNvSpPr>
            <a:spLocks noRot="1" noChangeArrowheads="1" noTextEdit="1"/>
          </p:cNvSpPr>
          <p:nvPr>
            <p:ph type="sldImg"/>
          </p:nvPr>
        </p:nvSpPr>
        <p:spPr>
          <a:ln/>
        </p:spPr>
      </p:sp>
      <p:sp>
        <p:nvSpPr>
          <p:cNvPr id="175108" name="Rectangle 3">
            <a:extLst>
              <a:ext uri="{FF2B5EF4-FFF2-40B4-BE49-F238E27FC236}">
                <a16:creationId xmlns:a16="http://schemas.microsoft.com/office/drawing/2014/main" id="{54475A58-1F56-4003-96ED-088B8FE2A2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3</a:t>
            </a:r>
            <a:r>
              <a:rPr lang="en-US" altLang="zh-CN" baseline="30000">
                <a:latin typeface="Times New Roman" panose="02020603050405020304" pitchFamily="18" charset="0"/>
                <a:ea typeface="ＭＳ Ｐゴシック" panose="020B0600070205080204" pitchFamily="34" charset="-128"/>
              </a:rPr>
              <a:t>rd</a:t>
            </a:r>
            <a:r>
              <a:rPr lang="en-US" altLang="zh-CN">
                <a:latin typeface="Times New Roman" panose="02020603050405020304" pitchFamily="18" charset="0"/>
                <a:ea typeface="ＭＳ Ｐゴシック" panose="020B0600070205080204" pitchFamily="34" charset="-128"/>
              </a:rPr>
              <a:t> generation Afro based off Duke Mighten’s concepts. Duke Mighten was the art director during the early stages of the project.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231A8C97-EFF9-427C-BD96-B13DEFC54B89}"/>
              </a:ext>
            </a:extLst>
          </p:cNvPr>
          <p:cNvSpPr>
            <a:spLocks noGrp="1" noRot="1" noChangeAspect="1" noTextEdit="1"/>
          </p:cNvSpPr>
          <p:nvPr>
            <p:ph type="sldImg"/>
          </p:nvPr>
        </p:nvSpPr>
        <p:spPr>
          <a:ln/>
        </p:spPr>
      </p:sp>
      <p:sp>
        <p:nvSpPr>
          <p:cNvPr id="176131" name="Notes Placeholder 2">
            <a:extLst>
              <a:ext uri="{FF2B5EF4-FFF2-40B4-BE49-F238E27FC236}">
                <a16:creationId xmlns:a16="http://schemas.microsoft.com/office/drawing/2014/main" id="{28D1150E-A1B4-4B7C-B4B2-B1BB73368E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This is the concept piece for our first prototype</a:t>
            </a:r>
          </a:p>
        </p:txBody>
      </p:sp>
      <p:sp>
        <p:nvSpPr>
          <p:cNvPr id="176132" name="Slide Number Placeholder 3">
            <a:extLst>
              <a:ext uri="{FF2B5EF4-FFF2-40B4-BE49-F238E27FC236}">
                <a16:creationId xmlns:a16="http://schemas.microsoft.com/office/drawing/2014/main" id="{CBBB9BC5-7152-43C7-A1E9-6EDAA3FBB3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0748D435-9843-4A4B-B598-0E0F9421E5AD}" type="slidenum">
              <a:rPr lang="en-US" altLang="zh-CN" sz="1200">
                <a:solidFill>
                  <a:schemeClr val="tx1"/>
                </a:solidFill>
                <a:latin typeface="Times New Roman" panose="02020603050405020304" pitchFamily="18" charset="0"/>
              </a:rPr>
              <a:pPr eaLnBrk="1" hangingPunct="1"/>
              <a:t>45</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a:extLst>
              <a:ext uri="{FF2B5EF4-FFF2-40B4-BE49-F238E27FC236}">
                <a16:creationId xmlns:a16="http://schemas.microsoft.com/office/drawing/2014/main" id="{91EAE136-9C6C-4DC9-B2EF-C31B1FD6EA99}"/>
              </a:ext>
            </a:extLst>
          </p:cNvPr>
          <p:cNvSpPr>
            <a:spLocks noGrp="1" noRot="1" noChangeAspect="1" noTextEdit="1"/>
          </p:cNvSpPr>
          <p:nvPr>
            <p:ph type="sldImg"/>
          </p:nvPr>
        </p:nvSpPr>
        <p:spPr>
          <a:ln/>
        </p:spPr>
      </p:sp>
      <p:sp>
        <p:nvSpPr>
          <p:cNvPr id="177155" name="Notes Placeholder 2">
            <a:extLst>
              <a:ext uri="{FF2B5EF4-FFF2-40B4-BE49-F238E27FC236}">
                <a16:creationId xmlns:a16="http://schemas.microsoft.com/office/drawing/2014/main" id="{DAED09B5-4C2D-4A63-9231-AFFD8F1226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This is the in-game version of that piece</a:t>
            </a:r>
          </a:p>
        </p:txBody>
      </p:sp>
      <p:sp>
        <p:nvSpPr>
          <p:cNvPr id="177156" name="Slide Number Placeholder 3">
            <a:extLst>
              <a:ext uri="{FF2B5EF4-FFF2-40B4-BE49-F238E27FC236}">
                <a16:creationId xmlns:a16="http://schemas.microsoft.com/office/drawing/2014/main" id="{CACC5C61-B081-4A9F-BD90-8827D02637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79BAEAB3-5918-48C0-B904-1E634CBA37B7}" type="slidenum">
              <a:rPr lang="en-US" altLang="zh-CN" sz="1200">
                <a:solidFill>
                  <a:schemeClr val="tx1"/>
                </a:solidFill>
                <a:latin typeface="Times New Roman" panose="02020603050405020304" pitchFamily="18" charset="0"/>
              </a:rPr>
              <a:pPr eaLnBrk="1" hangingPunct="1"/>
              <a:t>46</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AC57BFAD-6F64-46A6-9D20-8B0893D131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31A1D3A4-93A5-419F-A70E-19B660A5BDEA}" type="slidenum">
              <a:rPr lang="en-US" altLang="zh-CN" sz="1200">
                <a:solidFill>
                  <a:schemeClr val="tx1"/>
                </a:solidFill>
                <a:latin typeface="Times New Roman" panose="02020603050405020304" pitchFamily="18" charset="0"/>
              </a:rPr>
              <a:pPr eaLnBrk="1" hangingPunct="1"/>
              <a:t>47</a:t>
            </a:fld>
            <a:endParaRPr lang="en-US" altLang="zh-CN" sz="1200">
              <a:solidFill>
                <a:schemeClr val="tx1"/>
              </a:solidFill>
              <a:latin typeface="Times New Roman" panose="02020603050405020304" pitchFamily="18" charset="0"/>
            </a:endParaRPr>
          </a:p>
        </p:txBody>
      </p:sp>
      <p:sp>
        <p:nvSpPr>
          <p:cNvPr id="178179" name="Rectangle 2">
            <a:extLst>
              <a:ext uri="{FF2B5EF4-FFF2-40B4-BE49-F238E27FC236}">
                <a16:creationId xmlns:a16="http://schemas.microsoft.com/office/drawing/2014/main" id="{321F25AC-C8B8-491A-92DA-F7884F80738F}"/>
              </a:ext>
            </a:extLst>
          </p:cNvPr>
          <p:cNvSpPr>
            <a:spLocks noRot="1" noChangeArrowheads="1" noTextEdit="1"/>
          </p:cNvSpPr>
          <p:nvPr>
            <p:ph type="sldImg"/>
          </p:nvPr>
        </p:nvSpPr>
        <p:spPr>
          <a:ln/>
        </p:spPr>
      </p:sp>
      <p:sp>
        <p:nvSpPr>
          <p:cNvPr id="178180" name="Rectangle 3">
            <a:extLst>
              <a:ext uri="{FF2B5EF4-FFF2-40B4-BE49-F238E27FC236}">
                <a16:creationId xmlns:a16="http://schemas.microsoft.com/office/drawing/2014/main" id="{BEE66E50-57CB-473C-947E-C43EEA82D9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4</a:t>
            </a:r>
            <a:r>
              <a:rPr lang="en-US" altLang="zh-CN" baseline="30000">
                <a:latin typeface="Times New Roman" panose="02020603050405020304" pitchFamily="18" charset="0"/>
                <a:ea typeface="ＭＳ Ｐゴシック" panose="020B0600070205080204" pitchFamily="34" charset="-128"/>
              </a:rPr>
              <a:t>th</a:t>
            </a:r>
            <a:r>
              <a:rPr lang="en-US" altLang="zh-CN">
                <a:latin typeface="Times New Roman" panose="02020603050405020304" pitchFamily="18" charset="0"/>
                <a:ea typeface="ＭＳ Ｐゴシック" panose="020B0600070205080204" pitchFamily="34" charset="-128"/>
              </a:rPr>
              <a:t> generation Afro.</a:t>
            </a:r>
          </a:p>
          <a:p>
            <a:pPr eaLnBrk="1" hangingPunct="1"/>
            <a:r>
              <a:rPr lang="en-US" altLang="zh-CN">
                <a:latin typeface="Times New Roman" panose="02020603050405020304" pitchFamily="18" charset="0"/>
                <a:ea typeface="ＭＳ Ｐゴシック" panose="020B0600070205080204" pitchFamily="34" charset="-128"/>
              </a:rPr>
              <a:t>B: At this point there was a real push to get Afro looking more “</a:t>
            </a:r>
            <a:r>
              <a:rPr lang="en-US" altLang="zh-CN" b="1">
                <a:latin typeface="Times New Roman" panose="02020603050405020304" pitchFamily="18" charset="0"/>
                <a:ea typeface="ＭＳ Ｐゴシック" panose="020B0600070205080204" pitchFamily="34" charset="-128"/>
              </a:rPr>
              <a:t>Next Gen</a:t>
            </a:r>
            <a:r>
              <a:rPr lang="en-US" altLang="zh-CN">
                <a:latin typeface="Times New Roman" panose="02020603050405020304" pitchFamily="18" charset="0"/>
                <a:ea typeface="ＭＳ Ｐゴシック" panose="020B0600070205080204" pitchFamily="34" charset="-128"/>
              </a:rPr>
              <a:t>”</a:t>
            </a:r>
          </a:p>
          <a:p>
            <a:pPr eaLnBrk="1" hangingPunct="1"/>
            <a:r>
              <a:rPr lang="en-US" altLang="zh-CN">
                <a:latin typeface="Times New Roman" panose="02020603050405020304" pitchFamily="18" charset="0"/>
                <a:ea typeface="ＭＳ Ｐゴシック" panose="020B0600070205080204" pitchFamily="34" charset="-128"/>
              </a:rPr>
              <a:t>B: This is the first </a:t>
            </a:r>
            <a:r>
              <a:rPr lang="en-US" altLang="zh-CN" b="1">
                <a:latin typeface="Times New Roman" panose="02020603050405020304" pitchFamily="18" charset="0"/>
                <a:ea typeface="ＭＳ Ｐゴシック" panose="020B0600070205080204" pitchFamily="34" charset="-128"/>
              </a:rPr>
              <a:t>high poly zbrush model </a:t>
            </a:r>
            <a:r>
              <a:rPr lang="en-US" altLang="zh-CN">
                <a:latin typeface="Times New Roman" panose="02020603050405020304" pitchFamily="18" charset="0"/>
                <a:ea typeface="ＭＳ Ｐゴシック" panose="020B0600070205080204" pitchFamily="34" charset="-128"/>
              </a:rPr>
              <a:t>of Afro as an attempt at getting more of a next gen look through normal maps.</a:t>
            </a:r>
          </a:p>
          <a:p>
            <a:pPr eaLnBrk="1" hangingPunct="1"/>
            <a:r>
              <a:rPr lang="en-US" altLang="zh-CN">
                <a:latin typeface="Times New Roman" panose="02020603050405020304" pitchFamily="18" charset="0"/>
                <a:ea typeface="ＭＳ Ｐゴシック" panose="020B0600070205080204" pitchFamily="34" charset="-128"/>
              </a:rPr>
              <a:t>B: When you start getting into high poly modeling it can be easy to get </a:t>
            </a:r>
            <a:r>
              <a:rPr lang="en-US" altLang="zh-CN" b="1">
                <a:latin typeface="Times New Roman" panose="02020603050405020304" pitchFamily="18" charset="0"/>
                <a:ea typeface="ＭＳ Ｐゴシック" panose="020B0600070205080204" pitchFamily="34" charset="-128"/>
              </a:rPr>
              <a:t>carried away</a:t>
            </a:r>
            <a:r>
              <a:rPr lang="en-US" altLang="zh-CN">
                <a:latin typeface="Times New Roman" panose="02020603050405020304" pitchFamily="18" charset="0"/>
                <a:ea typeface="ＭＳ Ｐゴシック" panose="020B0600070205080204" pitchFamily="34" charset="-128"/>
              </a:rPr>
              <a:t> with all the </a:t>
            </a:r>
            <a:r>
              <a:rPr lang="en-US" altLang="zh-CN" b="1">
                <a:latin typeface="Times New Roman" panose="02020603050405020304" pitchFamily="18" charset="0"/>
                <a:ea typeface="ＭＳ Ｐゴシック" panose="020B0600070205080204" pitchFamily="34" charset="-128"/>
              </a:rPr>
              <a:t>detailing</a:t>
            </a:r>
            <a:r>
              <a:rPr lang="en-US" altLang="zh-CN">
                <a:latin typeface="Times New Roman" panose="02020603050405020304" pitchFamily="18" charset="0"/>
                <a:ea typeface="ＭＳ Ｐゴシック" panose="020B0600070205080204" pitchFamily="34" charset="-128"/>
              </a:rPr>
              <a:t> you can do.</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8D0B3DE4-0F7B-4BF0-BBB7-95B123CE63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380B0A8C-03D9-4817-BAC7-2A9ADB9B2FC9}" type="slidenum">
              <a:rPr lang="en-US" altLang="zh-CN" sz="1200">
                <a:solidFill>
                  <a:schemeClr val="tx1"/>
                </a:solidFill>
                <a:latin typeface="Times New Roman" panose="02020603050405020304" pitchFamily="18" charset="0"/>
              </a:rPr>
              <a:pPr eaLnBrk="1" hangingPunct="1"/>
              <a:t>48</a:t>
            </a:fld>
            <a:endParaRPr lang="en-US" altLang="zh-CN" sz="1200">
              <a:solidFill>
                <a:schemeClr val="tx1"/>
              </a:solidFill>
              <a:latin typeface="Times New Roman" panose="02020603050405020304" pitchFamily="18" charset="0"/>
            </a:endParaRPr>
          </a:p>
        </p:txBody>
      </p:sp>
      <p:sp>
        <p:nvSpPr>
          <p:cNvPr id="179203" name="Rectangle 2">
            <a:extLst>
              <a:ext uri="{FF2B5EF4-FFF2-40B4-BE49-F238E27FC236}">
                <a16:creationId xmlns:a16="http://schemas.microsoft.com/office/drawing/2014/main" id="{60E9D352-2C52-46FE-9D4D-F03A65EAF0A0}"/>
              </a:ext>
            </a:extLst>
          </p:cNvPr>
          <p:cNvSpPr>
            <a:spLocks noRot="1" noChangeArrowheads="1" noTextEdit="1"/>
          </p:cNvSpPr>
          <p:nvPr>
            <p:ph type="sldImg"/>
          </p:nvPr>
        </p:nvSpPr>
        <p:spPr>
          <a:ln/>
        </p:spPr>
      </p:sp>
      <p:sp>
        <p:nvSpPr>
          <p:cNvPr id="179204" name="Rectangle 3">
            <a:extLst>
              <a:ext uri="{FF2B5EF4-FFF2-40B4-BE49-F238E27FC236}">
                <a16:creationId xmlns:a16="http://schemas.microsoft.com/office/drawing/2014/main" id="{AF3C71D3-99B9-4511-B56F-2916080125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So it became clear that we needed to define more specifically what it is about the form that we wanted to maintain </a:t>
            </a:r>
            <a:r>
              <a:rPr lang="en-US" altLang="zh-CN" b="1">
                <a:latin typeface="Times New Roman" panose="02020603050405020304" pitchFamily="18" charset="0"/>
                <a:ea typeface="ＭＳ Ｐゴシック" panose="020B0600070205080204" pitchFamily="34" charset="-128"/>
              </a:rPr>
              <a:t>this would be the foundation for any surfacing to come</a:t>
            </a:r>
            <a:r>
              <a:rPr lang="en-US" altLang="zh-CN">
                <a:latin typeface="Times New Roman" panose="02020603050405020304" pitchFamily="18" charset="0"/>
                <a:ea typeface="ＭＳ Ｐゴシック" panose="020B0600070205080204" pitchFamily="34" charset="-128"/>
              </a:rPr>
              <a:t>.  </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6AE2CAE1-B9A5-4B3C-B657-DF3ADAD60F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F5A97B08-FE60-4405-925A-66714991397C}" type="slidenum">
              <a:rPr lang="en-US" altLang="zh-CN" sz="1200">
                <a:solidFill>
                  <a:schemeClr val="tx1"/>
                </a:solidFill>
                <a:latin typeface="Times New Roman" panose="02020603050405020304" pitchFamily="18" charset="0"/>
              </a:rPr>
              <a:pPr eaLnBrk="1" hangingPunct="1"/>
              <a:t>49</a:t>
            </a:fld>
            <a:endParaRPr lang="en-US" altLang="zh-CN" sz="1200">
              <a:solidFill>
                <a:schemeClr val="tx1"/>
              </a:solidFill>
              <a:latin typeface="Times New Roman" panose="02020603050405020304" pitchFamily="18" charset="0"/>
            </a:endParaRPr>
          </a:p>
        </p:txBody>
      </p:sp>
      <p:sp>
        <p:nvSpPr>
          <p:cNvPr id="180227" name="Rectangle 2">
            <a:extLst>
              <a:ext uri="{FF2B5EF4-FFF2-40B4-BE49-F238E27FC236}">
                <a16:creationId xmlns:a16="http://schemas.microsoft.com/office/drawing/2014/main" id="{B2C865D0-C8F8-4CDB-95F8-D609268DEB00}"/>
              </a:ext>
            </a:extLst>
          </p:cNvPr>
          <p:cNvSpPr>
            <a:spLocks noRot="1" noChangeArrowheads="1" noTextEdit="1"/>
          </p:cNvSpPr>
          <p:nvPr>
            <p:ph type="sldImg"/>
          </p:nvPr>
        </p:nvSpPr>
        <p:spPr>
          <a:ln/>
        </p:spPr>
      </p:sp>
      <p:sp>
        <p:nvSpPr>
          <p:cNvPr id="180228" name="Rectangle 3">
            <a:extLst>
              <a:ext uri="{FF2B5EF4-FFF2-40B4-BE49-F238E27FC236}">
                <a16:creationId xmlns:a16="http://schemas.microsoft.com/office/drawing/2014/main" id="{B88ED6CF-C441-4D57-9CEB-2B10C57AF3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So again we went back to the source and started examining Okazaki’s work.</a:t>
            </a:r>
          </a:p>
          <a:p>
            <a:pPr eaLnBrk="1" hangingPunct="1"/>
            <a:r>
              <a:rPr lang="en-US" altLang="zh-CN">
                <a:latin typeface="Times New Roman" panose="02020603050405020304" pitchFamily="18" charset="0"/>
                <a:ea typeface="ＭＳ Ｐゴシック" panose="020B0600070205080204" pitchFamily="34" charset="-128"/>
              </a:rPr>
              <a:t>B: There was something unique about it besides his crazy mash up designs.</a:t>
            </a:r>
          </a:p>
          <a:p>
            <a:pPr eaLnBrk="1" hangingPunct="1"/>
            <a:r>
              <a:rPr lang="en-US" altLang="zh-CN">
                <a:latin typeface="Times New Roman" panose="02020603050405020304" pitchFamily="18" charset="0"/>
                <a:ea typeface="ＭＳ Ｐゴシック" panose="020B0600070205080204" pitchFamily="34" charset="-128"/>
              </a:rPr>
              <a:t>B: A kind of style language that was consistent through all his pen work.</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A2F82522-6BD1-41BC-A798-92E0C4557602}"/>
              </a:ext>
            </a:extLst>
          </p:cNvPr>
          <p:cNvSpPr>
            <a:spLocks noGrp="1" noRot="1" noChangeAspect="1" noTextEdit="1"/>
          </p:cNvSpPr>
          <p:nvPr>
            <p:ph type="sldImg"/>
          </p:nvPr>
        </p:nvSpPr>
        <p:spPr>
          <a:ln/>
        </p:spPr>
      </p:sp>
      <p:sp>
        <p:nvSpPr>
          <p:cNvPr id="135171" name="Notes Placeholder 2">
            <a:extLst>
              <a:ext uri="{FF2B5EF4-FFF2-40B4-BE49-F238E27FC236}">
                <a16:creationId xmlns:a16="http://schemas.microsoft.com/office/drawing/2014/main" id="{D14A4464-CAEA-40F9-B14C-31FCF2CAD1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solidFill>
                  <a:srgbClr val="DDDDDD"/>
                </a:solidFill>
                <a:latin typeface="Times New Roman" panose="02020603050405020304" pitchFamily="18" charset="0"/>
                <a:ea typeface="ＭＳ Ｐゴシック" panose="020B0600070205080204" pitchFamily="34" charset="-128"/>
              </a:rPr>
              <a:t>Afro’s Father was the number one fighter in the world. </a:t>
            </a:r>
          </a:p>
          <a:p>
            <a:r>
              <a:rPr lang="en-US" altLang="zh-CN">
                <a:solidFill>
                  <a:srgbClr val="DDDDDD"/>
                </a:solidFill>
                <a:latin typeface="Times New Roman" panose="02020603050405020304" pitchFamily="18" charset="0"/>
                <a:ea typeface="ＭＳ Ｐゴシック" panose="020B0600070205080204" pitchFamily="34" charset="-128"/>
              </a:rPr>
              <a:t>Afro’s Father was a God.</a:t>
            </a:r>
          </a:p>
          <a:p>
            <a:r>
              <a:rPr lang="en-US" altLang="zh-CN">
                <a:solidFill>
                  <a:srgbClr val="DDDDDD"/>
                </a:solidFill>
                <a:latin typeface="Times New Roman" panose="02020603050405020304" pitchFamily="18" charset="0"/>
                <a:ea typeface="ＭＳ Ｐゴシック" panose="020B0600070205080204" pitchFamily="34" charset="-128"/>
              </a:rPr>
              <a:t>Justice was the Number Two. </a:t>
            </a:r>
          </a:p>
          <a:p>
            <a:r>
              <a:rPr lang="en-US" altLang="zh-CN">
                <a:solidFill>
                  <a:srgbClr val="DDDDDD"/>
                </a:solidFill>
                <a:latin typeface="Times New Roman" panose="02020603050405020304" pitchFamily="18" charset="0"/>
                <a:ea typeface="ＭＳ Ｐゴシック" panose="020B0600070205080204" pitchFamily="34" charset="-128"/>
              </a:rPr>
              <a:t>Only the Number Two can challenge the Number One.</a:t>
            </a:r>
          </a:p>
          <a:p>
            <a:pPr eaLnBrk="1" hangingPunct="1"/>
            <a:endParaRPr lang="en-US" altLang="zh-CN">
              <a:latin typeface="Times New Roman" panose="02020603050405020304" pitchFamily="18" charset="0"/>
              <a:ea typeface="ＭＳ Ｐゴシック" panose="020B0600070205080204" pitchFamily="34" charset="-128"/>
            </a:endParaRPr>
          </a:p>
        </p:txBody>
      </p:sp>
      <p:sp>
        <p:nvSpPr>
          <p:cNvPr id="135172" name="Slide Number Placeholder 3">
            <a:extLst>
              <a:ext uri="{FF2B5EF4-FFF2-40B4-BE49-F238E27FC236}">
                <a16:creationId xmlns:a16="http://schemas.microsoft.com/office/drawing/2014/main" id="{85200829-C07D-4E33-837F-DD905BAAA3B1}"/>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DA8BA002-9D6D-402A-80C1-2FBBF42E96C5}" type="slidenum">
              <a:rPr lang="en-US" altLang="zh-CN" sz="1200">
                <a:solidFill>
                  <a:schemeClr val="tx1"/>
                </a:solidFill>
                <a:latin typeface="Times New Roman" panose="02020603050405020304" pitchFamily="18" charset="0"/>
              </a:rPr>
              <a:pPr algn="r" eaLnBrk="1" hangingPunct="1"/>
              <a:t>5</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5B5DB95D-6DF0-4803-A479-1B78E6A927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AEB227B0-1AF2-4F32-990B-F6BC61E33775}" type="slidenum">
              <a:rPr lang="en-US" altLang="zh-CN" sz="1200">
                <a:solidFill>
                  <a:schemeClr val="tx1"/>
                </a:solidFill>
                <a:latin typeface="Times New Roman" panose="02020603050405020304" pitchFamily="18" charset="0"/>
              </a:rPr>
              <a:pPr eaLnBrk="1" hangingPunct="1"/>
              <a:t>50</a:t>
            </a:fld>
            <a:endParaRPr lang="en-US" altLang="zh-CN" sz="1200">
              <a:solidFill>
                <a:schemeClr val="tx1"/>
              </a:solidFill>
              <a:latin typeface="Times New Roman" panose="02020603050405020304" pitchFamily="18" charset="0"/>
            </a:endParaRPr>
          </a:p>
        </p:txBody>
      </p:sp>
      <p:sp>
        <p:nvSpPr>
          <p:cNvPr id="181251" name="Rectangle 2">
            <a:extLst>
              <a:ext uri="{FF2B5EF4-FFF2-40B4-BE49-F238E27FC236}">
                <a16:creationId xmlns:a16="http://schemas.microsoft.com/office/drawing/2014/main" id="{2F1907F9-A15A-43B6-9E7A-B1F56F5B1443}"/>
              </a:ext>
            </a:extLst>
          </p:cNvPr>
          <p:cNvSpPr>
            <a:spLocks noRot="1" noChangeArrowheads="1" noTextEdit="1"/>
          </p:cNvSpPr>
          <p:nvPr>
            <p:ph type="sldImg"/>
          </p:nvPr>
        </p:nvSpPr>
        <p:spPr>
          <a:ln/>
        </p:spPr>
      </p:sp>
      <p:sp>
        <p:nvSpPr>
          <p:cNvPr id="181252" name="Rectangle 3">
            <a:extLst>
              <a:ext uri="{FF2B5EF4-FFF2-40B4-BE49-F238E27FC236}">
                <a16:creationId xmlns:a16="http://schemas.microsoft.com/office/drawing/2014/main" id="{5EE504F0-5B24-4565-8959-DAAE8BA0F8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And what it boiled down to for us, in terms of form, was angularity.</a:t>
            </a:r>
          </a:p>
          <a:p>
            <a:pPr eaLnBrk="1" hangingPunct="1"/>
            <a:r>
              <a:rPr lang="en-US" altLang="zh-CN">
                <a:latin typeface="Times New Roman" panose="02020603050405020304" pitchFamily="18" charset="0"/>
                <a:ea typeface="ＭＳ Ｐゴシック" panose="020B0600070205080204" pitchFamily="34" charset="-128"/>
              </a:rPr>
              <a:t>B: He didn’t just have smoothly flowing cloth with nice curves, he had kinks and angles.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6D87BD7A-B1FC-4FEF-B050-F5EE1BDE0F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5B8EF06C-0E94-43D2-8233-2EBD01DDBF77}" type="slidenum">
              <a:rPr lang="en-US" altLang="zh-CN" sz="1200">
                <a:solidFill>
                  <a:schemeClr val="tx1"/>
                </a:solidFill>
                <a:latin typeface="Times New Roman" panose="02020603050405020304" pitchFamily="18" charset="0"/>
              </a:rPr>
              <a:pPr eaLnBrk="1" hangingPunct="1"/>
              <a:t>51</a:t>
            </a:fld>
            <a:endParaRPr lang="en-US" altLang="zh-CN" sz="1200">
              <a:solidFill>
                <a:schemeClr val="tx1"/>
              </a:solidFill>
              <a:latin typeface="Times New Roman" panose="02020603050405020304" pitchFamily="18" charset="0"/>
            </a:endParaRPr>
          </a:p>
        </p:txBody>
      </p:sp>
      <p:sp>
        <p:nvSpPr>
          <p:cNvPr id="182275" name="Rectangle 2">
            <a:extLst>
              <a:ext uri="{FF2B5EF4-FFF2-40B4-BE49-F238E27FC236}">
                <a16:creationId xmlns:a16="http://schemas.microsoft.com/office/drawing/2014/main" id="{0DFC6B0A-D0D8-4955-993A-72DE8178D89F}"/>
              </a:ext>
            </a:extLst>
          </p:cNvPr>
          <p:cNvSpPr>
            <a:spLocks noRot="1" noChangeArrowheads="1" noTextEdit="1"/>
          </p:cNvSpPr>
          <p:nvPr>
            <p:ph type="sldImg"/>
          </p:nvPr>
        </p:nvSpPr>
        <p:spPr>
          <a:ln/>
        </p:spPr>
      </p:sp>
      <p:sp>
        <p:nvSpPr>
          <p:cNvPr id="182276" name="Rectangle 3">
            <a:extLst>
              <a:ext uri="{FF2B5EF4-FFF2-40B4-BE49-F238E27FC236}">
                <a16:creationId xmlns:a16="http://schemas.microsoft.com/office/drawing/2014/main" id="{4FA631E5-0E21-4F99-85C8-2871C1BEBC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When your using zbrush things have a tendency to come out </a:t>
            </a:r>
            <a:r>
              <a:rPr lang="en-US" altLang="zh-CN" b="1">
                <a:latin typeface="Times New Roman" panose="02020603050405020304" pitchFamily="18" charset="0"/>
                <a:ea typeface="ＭＳ Ｐゴシック" panose="020B0600070205080204" pitchFamily="34" charset="-128"/>
              </a:rPr>
              <a:t>blobby</a:t>
            </a:r>
            <a:r>
              <a:rPr lang="en-US" altLang="zh-CN">
                <a:latin typeface="Times New Roman" panose="02020603050405020304" pitchFamily="18" charset="0"/>
                <a:ea typeface="ＭＳ Ｐゴシック" panose="020B0600070205080204" pitchFamily="34" charset="-128"/>
              </a:rPr>
              <a:t>.  </a:t>
            </a:r>
          </a:p>
          <a:p>
            <a:pPr eaLnBrk="1" hangingPunct="1"/>
            <a:r>
              <a:rPr lang="en-US" altLang="zh-CN">
                <a:latin typeface="Times New Roman" panose="02020603050405020304" pitchFamily="18" charset="0"/>
                <a:ea typeface="ＭＳ Ｐゴシック" panose="020B0600070205080204" pitchFamily="34" charset="-128"/>
              </a:rPr>
              <a:t>B: Which is the </a:t>
            </a:r>
            <a:r>
              <a:rPr lang="en-US" altLang="zh-CN" b="1">
                <a:latin typeface="Times New Roman" panose="02020603050405020304" pitchFamily="18" charset="0"/>
                <a:ea typeface="ＭＳ Ｐゴシック" panose="020B0600070205080204" pitchFamily="34" charset="-128"/>
              </a:rPr>
              <a:t>opposite of what we wanted</a:t>
            </a:r>
            <a:r>
              <a:rPr lang="en-US" altLang="zh-CN">
                <a:latin typeface="Times New Roman" panose="02020603050405020304" pitchFamily="18" charset="0"/>
                <a:ea typeface="ＭＳ Ｐゴシック" panose="020B0600070205080204" pitchFamily="34" charset="-128"/>
              </a:rPr>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BC5BF588-2A36-4D48-BF7A-552A6BEE00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B3EECCD3-5A89-4801-A036-CFCA6F09AA51}" type="slidenum">
              <a:rPr lang="en-US" altLang="zh-CN" sz="1200">
                <a:solidFill>
                  <a:schemeClr val="tx1"/>
                </a:solidFill>
                <a:latin typeface="Times New Roman" panose="02020603050405020304" pitchFamily="18" charset="0"/>
              </a:rPr>
              <a:pPr eaLnBrk="1" hangingPunct="1"/>
              <a:t>52</a:t>
            </a:fld>
            <a:endParaRPr lang="en-US" altLang="zh-CN" sz="1200">
              <a:solidFill>
                <a:schemeClr val="tx1"/>
              </a:solidFill>
              <a:latin typeface="Times New Roman" panose="02020603050405020304" pitchFamily="18" charset="0"/>
            </a:endParaRPr>
          </a:p>
        </p:txBody>
      </p:sp>
      <p:sp>
        <p:nvSpPr>
          <p:cNvPr id="183299" name="Rectangle 2">
            <a:extLst>
              <a:ext uri="{FF2B5EF4-FFF2-40B4-BE49-F238E27FC236}">
                <a16:creationId xmlns:a16="http://schemas.microsoft.com/office/drawing/2014/main" id="{F967C1B6-71B0-4B82-8D6B-7ACA15A2BA7A}"/>
              </a:ext>
            </a:extLst>
          </p:cNvPr>
          <p:cNvSpPr>
            <a:spLocks noRot="1" noChangeArrowheads="1" noTextEdit="1"/>
          </p:cNvSpPr>
          <p:nvPr>
            <p:ph type="sldImg"/>
          </p:nvPr>
        </p:nvSpPr>
        <p:spPr>
          <a:ln/>
        </p:spPr>
      </p:sp>
      <p:sp>
        <p:nvSpPr>
          <p:cNvPr id="183300" name="Rectangle 3">
            <a:extLst>
              <a:ext uri="{FF2B5EF4-FFF2-40B4-BE49-F238E27FC236}">
                <a16:creationId xmlns:a16="http://schemas.microsoft.com/office/drawing/2014/main" id="{3B1743CF-6A06-4557-BE6C-BD88D162C1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You have to be very intentional when you want angularity in zbrush.</a:t>
            </a:r>
          </a:p>
          <a:p>
            <a:pPr eaLnBrk="1" hangingPunct="1"/>
            <a:r>
              <a:rPr lang="en-US" altLang="zh-CN">
                <a:latin typeface="Times New Roman" panose="02020603050405020304" pitchFamily="18" charset="0"/>
                <a:ea typeface="ＭＳ Ｐゴシック" panose="020B0600070205080204" pitchFamily="34" charset="-128"/>
              </a:rPr>
              <a:t>B: So it was really important that we defined this upfront.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BBAA1D3B-F784-4C8A-9ABE-02F4A48F96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14DD08E7-9BC0-4D5B-B6AD-1CEC6744DF8B}" type="slidenum">
              <a:rPr lang="en-US" altLang="zh-CN" sz="1200">
                <a:solidFill>
                  <a:schemeClr val="tx1"/>
                </a:solidFill>
                <a:latin typeface="Times New Roman" panose="02020603050405020304" pitchFamily="18" charset="0"/>
              </a:rPr>
              <a:pPr eaLnBrk="1" hangingPunct="1"/>
              <a:t>53</a:t>
            </a:fld>
            <a:endParaRPr lang="en-US" altLang="zh-CN" sz="1200">
              <a:solidFill>
                <a:schemeClr val="tx1"/>
              </a:solidFill>
              <a:latin typeface="Times New Roman" panose="02020603050405020304" pitchFamily="18" charset="0"/>
            </a:endParaRPr>
          </a:p>
        </p:txBody>
      </p:sp>
      <p:sp>
        <p:nvSpPr>
          <p:cNvPr id="184323" name="Rectangle 2">
            <a:extLst>
              <a:ext uri="{FF2B5EF4-FFF2-40B4-BE49-F238E27FC236}">
                <a16:creationId xmlns:a16="http://schemas.microsoft.com/office/drawing/2014/main" id="{2D72D3C2-BC80-4AC6-9E4D-18A50531B905}"/>
              </a:ext>
            </a:extLst>
          </p:cNvPr>
          <p:cNvSpPr>
            <a:spLocks noRot="1" noChangeArrowheads="1" noTextEdit="1"/>
          </p:cNvSpPr>
          <p:nvPr>
            <p:ph type="sldImg"/>
          </p:nvPr>
        </p:nvSpPr>
        <p:spPr>
          <a:ln/>
        </p:spPr>
      </p:sp>
      <p:sp>
        <p:nvSpPr>
          <p:cNvPr id="184324" name="Rectangle 3">
            <a:extLst>
              <a:ext uri="{FF2B5EF4-FFF2-40B4-BE49-F238E27FC236}">
                <a16:creationId xmlns:a16="http://schemas.microsoft.com/office/drawing/2014/main" id="{C635FD2F-2151-4B4A-AB10-580BC6E293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5</a:t>
            </a:r>
            <a:r>
              <a:rPr lang="en-US" altLang="zh-CN" baseline="30000">
                <a:latin typeface="Times New Roman" panose="02020603050405020304" pitchFamily="18" charset="0"/>
                <a:ea typeface="ＭＳ Ｐゴシック" panose="020B0600070205080204" pitchFamily="34" charset="-128"/>
              </a:rPr>
              <a:t>th</a:t>
            </a:r>
            <a:r>
              <a:rPr lang="en-US" altLang="zh-CN">
                <a:latin typeface="Times New Roman" panose="02020603050405020304" pitchFamily="18" charset="0"/>
                <a:ea typeface="ＭＳ Ｐゴシック" panose="020B0600070205080204" pitchFamily="34" charset="-128"/>
              </a:rPr>
              <a:t> gen Afro with some of that angularity in the form.</a:t>
            </a:r>
          </a:p>
          <a:p>
            <a:pPr eaLnBrk="1" hangingPunct="1"/>
            <a:r>
              <a:rPr lang="en-US" altLang="zh-CN">
                <a:latin typeface="Times New Roman" panose="02020603050405020304" pitchFamily="18" charset="0"/>
                <a:ea typeface="ＭＳ Ｐゴシック" panose="020B0600070205080204" pitchFamily="34" charset="-128"/>
              </a:rPr>
              <a:t>B: Also in an attempt to look more “Next Gen” we started moving more towards a realistic shading model with the </a:t>
            </a:r>
            <a:r>
              <a:rPr lang="en-US" altLang="zh-CN" b="1">
                <a:latin typeface="Times New Roman" panose="02020603050405020304" pitchFamily="18" charset="0"/>
                <a:ea typeface="ＭＳ Ｐゴシック" panose="020B0600070205080204" pitchFamily="34" charset="-128"/>
              </a:rPr>
              <a:t>uber shader.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a:extLst>
              <a:ext uri="{FF2B5EF4-FFF2-40B4-BE49-F238E27FC236}">
                <a16:creationId xmlns:a16="http://schemas.microsoft.com/office/drawing/2014/main" id="{7D857243-F32F-41BF-855F-3E9801236227}"/>
              </a:ext>
            </a:extLst>
          </p:cNvPr>
          <p:cNvSpPr>
            <a:spLocks noGrp="1" noRot="1" noChangeAspect="1" noTextEdit="1"/>
          </p:cNvSpPr>
          <p:nvPr>
            <p:ph type="sldImg"/>
          </p:nvPr>
        </p:nvSpPr>
        <p:spPr>
          <a:ln/>
        </p:spPr>
      </p:sp>
      <p:sp>
        <p:nvSpPr>
          <p:cNvPr id="185347" name="Notes Placeholder 2">
            <a:extLst>
              <a:ext uri="{FF2B5EF4-FFF2-40B4-BE49-F238E27FC236}">
                <a16:creationId xmlns:a16="http://schemas.microsoft.com/office/drawing/2014/main" id="{23DC9E3A-E2C7-432E-B2B6-B9871324FC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Many development teams have something like the uber shader.</a:t>
            </a:r>
          </a:p>
          <a:p>
            <a:pPr eaLnBrk="1" hangingPunct="1"/>
            <a:r>
              <a:rPr lang="en-US" altLang="zh-CN">
                <a:latin typeface="Times New Roman" panose="02020603050405020304" pitchFamily="18" charset="0"/>
                <a:ea typeface="ＭＳ Ｐゴシック" panose="020B0600070205080204" pitchFamily="34" charset="-128"/>
              </a:rPr>
              <a:t>D: It’s a generic set of components that give a so-called traditional computer generated look.</a:t>
            </a:r>
          </a:p>
        </p:txBody>
      </p:sp>
      <p:sp>
        <p:nvSpPr>
          <p:cNvPr id="185348" name="Slide Number Placeholder 3">
            <a:extLst>
              <a:ext uri="{FF2B5EF4-FFF2-40B4-BE49-F238E27FC236}">
                <a16:creationId xmlns:a16="http://schemas.microsoft.com/office/drawing/2014/main" id="{7AC8BE73-6B91-4B8C-9CEC-298ABA7059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0352A7D0-A548-425F-AEC3-F4AC5C208C0E}" type="slidenum">
              <a:rPr lang="en-US" altLang="zh-CN" sz="1200">
                <a:solidFill>
                  <a:schemeClr val="tx1"/>
                </a:solidFill>
                <a:latin typeface="Times New Roman" panose="02020603050405020304" pitchFamily="18" charset="0"/>
              </a:rPr>
              <a:pPr eaLnBrk="1" hangingPunct="1"/>
              <a:t>54</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D3021293-DBC8-4AF0-9151-E0E8D821F565}"/>
              </a:ext>
            </a:extLst>
          </p:cNvPr>
          <p:cNvSpPr>
            <a:spLocks noGrp="1" noRot="1" noChangeAspect="1" noTextEdit="1"/>
          </p:cNvSpPr>
          <p:nvPr>
            <p:ph type="sldImg"/>
          </p:nvPr>
        </p:nvSpPr>
        <p:spPr>
          <a:ln/>
        </p:spPr>
      </p:sp>
      <p:sp>
        <p:nvSpPr>
          <p:cNvPr id="186371" name="Notes Placeholder 2">
            <a:extLst>
              <a:ext uri="{FF2B5EF4-FFF2-40B4-BE49-F238E27FC236}">
                <a16:creationId xmlns:a16="http://schemas.microsoft.com/office/drawing/2014/main" id="{E6501F85-38AD-49A2-A734-EFD3BE7C6B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Here’s a sampling of some of those components: it supported diffuse maps, decal maps, and as many lights as you wanted.</a:t>
            </a:r>
          </a:p>
          <a:p>
            <a:pPr eaLnBrk="1" hangingPunct="1"/>
            <a:r>
              <a:rPr lang="en-US" altLang="zh-CN">
                <a:latin typeface="Times New Roman" panose="02020603050405020304" pitchFamily="18" charset="0"/>
                <a:ea typeface="ＭＳ Ｐゴシック" panose="020B0600070205080204" pitchFamily="34" charset="-128"/>
              </a:rPr>
              <a:t>D: It’s fairly </a:t>
            </a:r>
            <a:r>
              <a:rPr lang="en-US" altLang="zh-CN" b="1">
                <a:latin typeface="Times New Roman" panose="02020603050405020304" pitchFamily="18" charset="0"/>
                <a:ea typeface="ＭＳ Ｐゴシック" panose="020B0600070205080204" pitchFamily="34" charset="-128"/>
              </a:rPr>
              <a:t>flexible </a:t>
            </a:r>
            <a:r>
              <a:rPr lang="en-US" altLang="zh-CN">
                <a:latin typeface="Times New Roman" panose="02020603050405020304" pitchFamily="18" charset="0"/>
                <a:ea typeface="ＭＳ Ｐゴシック" panose="020B0600070205080204" pitchFamily="34" charset="-128"/>
              </a:rPr>
              <a:t>but it tends to </a:t>
            </a:r>
            <a:r>
              <a:rPr lang="en-US" altLang="zh-CN" b="1">
                <a:latin typeface="Times New Roman" panose="02020603050405020304" pitchFamily="18" charset="0"/>
                <a:ea typeface="ＭＳ Ｐゴシック" panose="020B0600070205080204" pitchFamily="34" charset="-128"/>
              </a:rPr>
              <a:t>result </a:t>
            </a:r>
            <a:r>
              <a:rPr lang="en-US" altLang="zh-CN">
                <a:latin typeface="Times New Roman" panose="02020603050405020304" pitchFamily="18" charset="0"/>
                <a:ea typeface="ＭＳ Ｐゴシック" panose="020B0600070205080204" pitchFamily="34" charset="-128"/>
              </a:rPr>
              <a:t>in a look that many games had at the time: </a:t>
            </a:r>
            <a:r>
              <a:rPr lang="en-US" altLang="zh-CN" b="1">
                <a:latin typeface="Times New Roman" panose="02020603050405020304" pitchFamily="18" charset="0"/>
                <a:ea typeface="ＭＳ Ｐゴシック" panose="020B0600070205080204" pitchFamily="34" charset="-128"/>
              </a:rPr>
              <a:t>shiny</a:t>
            </a:r>
            <a:r>
              <a:rPr lang="en-US" altLang="zh-CN">
                <a:latin typeface="Times New Roman" panose="02020603050405020304" pitchFamily="18" charset="0"/>
                <a:ea typeface="ＭＳ Ｐゴシック" panose="020B0600070205080204" pitchFamily="34" charset="-128"/>
              </a:rPr>
              <a:t>, specular-heavy look.</a:t>
            </a:r>
          </a:p>
          <a:p>
            <a:pPr eaLnBrk="1" hangingPunct="1"/>
            <a:r>
              <a:rPr lang="en-US" altLang="zh-CN">
                <a:latin typeface="Times New Roman" panose="02020603050405020304" pitchFamily="18" charset="0"/>
                <a:ea typeface="ＭＳ Ｐゴシック" panose="020B0600070205080204" pitchFamily="34" charset="-128"/>
              </a:rPr>
              <a:t>D: Since the uber shader was generic, it was great for </a:t>
            </a:r>
            <a:r>
              <a:rPr lang="en-US" altLang="zh-CN" b="1">
                <a:latin typeface="Times New Roman" panose="02020603050405020304" pitchFamily="18" charset="0"/>
                <a:ea typeface="ＭＳ Ｐゴシック" panose="020B0600070205080204" pitchFamily="34" charset="-128"/>
              </a:rPr>
              <a:t>prototyping </a:t>
            </a:r>
            <a:r>
              <a:rPr lang="en-US" altLang="zh-CN">
                <a:latin typeface="Times New Roman" panose="02020603050405020304" pitchFamily="18" charset="0"/>
                <a:ea typeface="ＭＳ Ｐゴシック" panose="020B0600070205080204" pitchFamily="34" charset="-128"/>
              </a:rPr>
              <a:t>but was very </a:t>
            </a:r>
            <a:r>
              <a:rPr lang="en-US" altLang="zh-CN" b="1">
                <a:latin typeface="Times New Roman" panose="02020603050405020304" pitchFamily="18" charset="0"/>
                <a:ea typeface="ＭＳ Ｐゴシック" panose="020B0600070205080204" pitchFamily="34" charset="-128"/>
              </a:rPr>
              <a:t>slow</a:t>
            </a:r>
            <a:r>
              <a:rPr lang="en-US" altLang="zh-CN">
                <a:latin typeface="Times New Roman" panose="02020603050405020304" pitchFamily="18" charset="0"/>
                <a:ea typeface="ＭＳ Ｐゴシック" panose="020B0600070205080204" pitchFamily="34" charset="-128"/>
              </a:rPr>
              <a:t> in terms of GPU usage.</a:t>
            </a:r>
          </a:p>
          <a:p>
            <a:pPr eaLnBrk="1" hangingPunct="1"/>
            <a:r>
              <a:rPr lang="en-US" altLang="zh-CN">
                <a:latin typeface="Times New Roman" panose="02020603050405020304" pitchFamily="18" charset="0"/>
                <a:ea typeface="ＭＳ Ｐゴシック" panose="020B0600070205080204" pitchFamily="34" charset="-128"/>
              </a:rPr>
              <a:t>D: Bryan modeled Afro using the uber shader and it looked great but it also kind of looked like a...</a:t>
            </a:r>
          </a:p>
        </p:txBody>
      </p:sp>
      <p:sp>
        <p:nvSpPr>
          <p:cNvPr id="186372" name="Slide Number Placeholder 3">
            <a:extLst>
              <a:ext uri="{FF2B5EF4-FFF2-40B4-BE49-F238E27FC236}">
                <a16:creationId xmlns:a16="http://schemas.microsoft.com/office/drawing/2014/main" id="{A96525BB-BD41-4CE0-9F61-7E4F88F890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4BD9F5EE-6496-46AA-B210-B66F8FED1DDE}" type="slidenum">
              <a:rPr lang="en-US" altLang="zh-CN" sz="1200">
                <a:solidFill>
                  <a:schemeClr val="tx1"/>
                </a:solidFill>
                <a:latin typeface="Times New Roman" panose="02020603050405020304" pitchFamily="18" charset="0"/>
              </a:rPr>
              <a:pPr eaLnBrk="1" hangingPunct="1"/>
              <a:t>55</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a:extLst>
              <a:ext uri="{FF2B5EF4-FFF2-40B4-BE49-F238E27FC236}">
                <a16:creationId xmlns:a16="http://schemas.microsoft.com/office/drawing/2014/main" id="{A626D173-ABA6-4A7F-A0B5-1DB7F88D2EB2}"/>
              </a:ext>
            </a:extLst>
          </p:cNvPr>
          <p:cNvSpPr>
            <a:spLocks noGrp="1" noRot="1" noChangeAspect="1" noTextEdit="1"/>
          </p:cNvSpPr>
          <p:nvPr>
            <p:ph type="sldImg"/>
          </p:nvPr>
        </p:nvSpPr>
        <p:spPr>
          <a:ln/>
        </p:spPr>
      </p:sp>
      <p:sp>
        <p:nvSpPr>
          <p:cNvPr id="187395" name="Notes Placeholder 2">
            <a:extLst>
              <a:ext uri="{FF2B5EF4-FFF2-40B4-BE49-F238E27FC236}">
                <a16:creationId xmlns:a16="http://schemas.microsoft.com/office/drawing/2014/main" id="{EF84A9C0-FD39-42E2-944B-95D90507A4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a:t>
            </a:r>
            <a:r>
              <a:rPr lang="en-US" altLang="zh-CN" b="1">
                <a:latin typeface="Times New Roman" panose="02020603050405020304" pitchFamily="18" charset="0"/>
                <a:ea typeface="ＭＳ Ｐゴシック" panose="020B0600070205080204" pitchFamily="34" charset="-128"/>
              </a:rPr>
              <a:t>Creepy Puppet</a:t>
            </a:r>
          </a:p>
          <a:p>
            <a:pPr eaLnBrk="1" hangingPunct="1"/>
            <a:r>
              <a:rPr lang="en-US" altLang="zh-CN">
                <a:latin typeface="Times New Roman" panose="02020603050405020304" pitchFamily="18" charset="0"/>
                <a:ea typeface="ＭＳ Ｐゴシック" panose="020B0600070205080204" pitchFamily="34" charset="-128"/>
              </a:rPr>
              <a:t>D: This is a good strong model, there is a lot I like about it, but you have to see him move around on screen to really understand what I mean by creepy puppet.</a:t>
            </a:r>
          </a:p>
          <a:p>
            <a:pPr eaLnBrk="1" hangingPunct="1"/>
            <a:r>
              <a:rPr lang="en-US" altLang="zh-CN">
                <a:latin typeface="Times New Roman" panose="02020603050405020304" pitchFamily="18" charset="0"/>
                <a:ea typeface="ＭＳ Ｐゴシック" panose="020B0600070205080204" pitchFamily="34" charset="-128"/>
              </a:rPr>
              <a:t>D: I’m not sure if it’s applicable here, but the </a:t>
            </a:r>
            <a:r>
              <a:rPr lang="en-US" altLang="zh-CN" b="1">
                <a:latin typeface="Times New Roman" panose="02020603050405020304" pitchFamily="18" charset="0"/>
                <a:ea typeface="ＭＳ Ｐゴシック" panose="020B0600070205080204" pitchFamily="34" charset="-128"/>
              </a:rPr>
              <a:t>Uncanny Valley </a:t>
            </a:r>
            <a:r>
              <a:rPr lang="en-US" altLang="zh-CN">
                <a:latin typeface="Times New Roman" panose="02020603050405020304" pitchFamily="18" charset="0"/>
                <a:ea typeface="ＭＳ Ｐゴシック" panose="020B0600070205080204" pitchFamily="34" charset="-128"/>
              </a:rPr>
              <a:t>springs to mind. If Afro isn’t in the valley, then he’s probably trying to climb out.</a:t>
            </a:r>
          </a:p>
          <a:p>
            <a:pPr eaLnBrk="1" hangingPunct="1"/>
            <a:r>
              <a:rPr lang="en-US" altLang="zh-CN">
                <a:latin typeface="Times New Roman" panose="02020603050405020304" pitchFamily="18" charset="0"/>
                <a:ea typeface="ＭＳ Ｐゴシック" panose="020B0600070205080204" pitchFamily="34" charset="-128"/>
              </a:rPr>
              <a:t>D: And while it's a high quality model, I thought we could distinguish ourselves from other games by developing our own shaders.</a:t>
            </a:r>
          </a:p>
        </p:txBody>
      </p:sp>
      <p:sp>
        <p:nvSpPr>
          <p:cNvPr id="187396" name="Slide Number Placeholder 3">
            <a:extLst>
              <a:ext uri="{FF2B5EF4-FFF2-40B4-BE49-F238E27FC236}">
                <a16:creationId xmlns:a16="http://schemas.microsoft.com/office/drawing/2014/main" id="{24F38119-2A70-4FCC-9F82-C6C83D9543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DA514D07-85BA-4D7F-8E92-A240354B278B}" type="slidenum">
              <a:rPr lang="en-US" altLang="zh-CN" sz="1200">
                <a:solidFill>
                  <a:schemeClr val="tx1"/>
                </a:solidFill>
                <a:latin typeface="Times New Roman" panose="02020603050405020304" pitchFamily="18" charset="0"/>
              </a:rPr>
              <a:pPr eaLnBrk="1" hangingPunct="1"/>
              <a:t>56</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0CC55766-6B28-4D17-A74C-4DC09F8FE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81FFEBCA-AFA0-4CDB-8C5E-FF922698539C}" type="slidenum">
              <a:rPr lang="en-US" altLang="zh-CN" sz="1200">
                <a:solidFill>
                  <a:schemeClr val="tx1"/>
                </a:solidFill>
                <a:latin typeface="Times New Roman" panose="02020603050405020304" pitchFamily="18" charset="0"/>
              </a:rPr>
              <a:pPr eaLnBrk="1" hangingPunct="1"/>
              <a:t>57</a:t>
            </a:fld>
            <a:endParaRPr lang="en-US" altLang="zh-CN" sz="1200">
              <a:solidFill>
                <a:schemeClr val="tx1"/>
              </a:solidFill>
              <a:latin typeface="Times New Roman" panose="02020603050405020304" pitchFamily="18" charset="0"/>
            </a:endParaRPr>
          </a:p>
        </p:txBody>
      </p:sp>
      <p:sp>
        <p:nvSpPr>
          <p:cNvPr id="188419" name="Rectangle 2">
            <a:extLst>
              <a:ext uri="{FF2B5EF4-FFF2-40B4-BE49-F238E27FC236}">
                <a16:creationId xmlns:a16="http://schemas.microsoft.com/office/drawing/2014/main" id="{C4B69956-29AA-4727-9640-1C6F88DB156E}"/>
              </a:ext>
            </a:extLst>
          </p:cNvPr>
          <p:cNvSpPr>
            <a:spLocks noRot="1" noChangeArrowheads="1" noTextEdit="1"/>
          </p:cNvSpPr>
          <p:nvPr>
            <p:ph type="sldImg"/>
          </p:nvPr>
        </p:nvSpPr>
        <p:spPr>
          <a:ln/>
        </p:spPr>
      </p:sp>
      <p:sp>
        <p:nvSpPr>
          <p:cNvPr id="188420" name="Rectangle 3">
            <a:extLst>
              <a:ext uri="{FF2B5EF4-FFF2-40B4-BE49-F238E27FC236}">
                <a16:creationId xmlns:a16="http://schemas.microsoft.com/office/drawing/2014/main" id="{49E3ED45-4636-4945-91EE-C3C548E27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We knew that we had a </a:t>
            </a:r>
            <a:r>
              <a:rPr lang="en-US" altLang="zh-CN" b="1">
                <a:latin typeface="Times New Roman" panose="02020603050405020304" pitchFamily="18" charset="0"/>
                <a:ea typeface="ＭＳ Ｐゴシック" panose="020B0600070205080204" pitchFamily="34" charset="-128"/>
              </a:rPr>
              <a:t>small team </a:t>
            </a:r>
            <a:r>
              <a:rPr lang="en-US" altLang="zh-CN">
                <a:latin typeface="Times New Roman" panose="02020603050405020304" pitchFamily="18" charset="0"/>
                <a:ea typeface="ＭＳ Ｐゴシック" panose="020B0600070205080204" pitchFamily="34" charset="-128"/>
              </a:rPr>
              <a:t>and a </a:t>
            </a:r>
            <a:r>
              <a:rPr lang="en-US" altLang="zh-CN" b="1">
                <a:latin typeface="Times New Roman" panose="02020603050405020304" pitchFamily="18" charset="0"/>
                <a:ea typeface="ＭＳ Ｐゴシック" panose="020B0600070205080204" pitchFamily="34" charset="-128"/>
              </a:rPr>
              <a:t>conservative budget</a:t>
            </a:r>
            <a:r>
              <a:rPr lang="en-US" altLang="zh-CN">
                <a:latin typeface="Times New Roman" panose="02020603050405020304" pitchFamily="18" charset="0"/>
                <a:ea typeface="ＭＳ Ｐゴシック" panose="020B0600070205080204" pitchFamily="34" charset="-128"/>
              </a:rPr>
              <a:t>, we couldn't afford to compete head-on with other games. </a:t>
            </a:r>
          </a:p>
          <a:p>
            <a:pPr eaLnBrk="1" hangingPunct="1"/>
            <a:r>
              <a:rPr lang="en-US" altLang="zh-CN">
                <a:latin typeface="Times New Roman" panose="02020603050405020304" pitchFamily="18" charset="0"/>
                <a:ea typeface="ＭＳ Ｐゴシック" panose="020B0600070205080204" pitchFamily="34" charset="-128"/>
              </a:rPr>
              <a:t>D: So it was a necessity that we </a:t>
            </a:r>
            <a:r>
              <a:rPr lang="en-US" altLang="zh-CN" b="1">
                <a:latin typeface="Times New Roman" panose="02020603050405020304" pitchFamily="18" charset="0"/>
                <a:ea typeface="ＭＳ Ｐゴシック" panose="020B0600070205080204" pitchFamily="34" charset="-128"/>
              </a:rPr>
              <a:t>distinguish </a:t>
            </a:r>
            <a:r>
              <a:rPr lang="en-US" altLang="zh-CN">
                <a:latin typeface="Times New Roman" panose="02020603050405020304" pitchFamily="18" charset="0"/>
                <a:ea typeface="ＭＳ Ｐゴシック" panose="020B0600070205080204" pitchFamily="34" charset="-128"/>
              </a:rPr>
              <a:t>ourselves and follow our own path.</a:t>
            </a:r>
          </a:p>
          <a:p>
            <a:pPr eaLnBrk="1" hangingPunct="1"/>
            <a:r>
              <a:rPr lang="en-US" altLang="zh-CN">
                <a:latin typeface="Times New Roman" panose="02020603050405020304" pitchFamily="18" charset="0"/>
                <a:ea typeface="ＭＳ Ｐゴシック" panose="020B0600070205080204" pitchFamily="34" charset="-128"/>
              </a:rPr>
              <a:t>D: One meeting, I told Bryan pretty candidly what I thought and he agreed. </a:t>
            </a:r>
          </a:p>
          <a:p>
            <a:pPr eaLnBrk="1" hangingPunct="1"/>
            <a:r>
              <a:rPr lang="en-US" altLang="zh-CN">
                <a:latin typeface="Times New Roman" panose="02020603050405020304" pitchFamily="18" charset="0"/>
                <a:ea typeface="ＭＳ Ｐゴシック" panose="020B0600070205080204" pitchFamily="34" charset="-128"/>
              </a:rPr>
              <a:t>D: This was the </a:t>
            </a:r>
            <a:r>
              <a:rPr lang="en-US" altLang="zh-CN" b="1">
                <a:latin typeface="Times New Roman" panose="02020603050405020304" pitchFamily="18" charset="0"/>
                <a:ea typeface="ＭＳ Ｐゴシック" panose="020B0600070205080204" pitchFamily="34" charset="-128"/>
              </a:rPr>
              <a:t>turning point</a:t>
            </a:r>
            <a:r>
              <a:rPr lang="en-US" altLang="zh-CN">
                <a:latin typeface="Times New Roman" panose="02020603050405020304" pitchFamily="18" charset="0"/>
                <a:ea typeface="ＭＳ Ｐゴシック" panose="020B0600070205080204" pitchFamily="34" charset="-128"/>
              </a:rPr>
              <a:t>. We asked for some time to develop a new look for Afro. </a:t>
            </a:r>
          </a:p>
          <a:p>
            <a:pPr eaLnBrk="1" hangingPunct="1"/>
            <a:r>
              <a:rPr lang="en-US" altLang="zh-CN">
                <a:latin typeface="Times New Roman" panose="02020603050405020304" pitchFamily="18" charset="0"/>
                <a:ea typeface="ＭＳ Ｐゴシック" panose="020B0600070205080204" pitchFamily="34" charset="-128"/>
              </a:rPr>
              <a:t>D: We got the go ahead. We had a </a:t>
            </a:r>
            <a:r>
              <a:rPr lang="en-US" altLang="zh-CN" b="1">
                <a:latin typeface="Times New Roman" panose="02020603050405020304" pitchFamily="18" charset="0"/>
                <a:ea typeface="ＭＳ Ｐゴシック" panose="020B0600070205080204" pitchFamily="34" charset="-128"/>
              </a:rPr>
              <a:t>tight schedule </a:t>
            </a:r>
            <a:r>
              <a:rPr lang="en-US" altLang="zh-CN">
                <a:latin typeface="Times New Roman" panose="02020603050405020304" pitchFamily="18" charset="0"/>
                <a:ea typeface="ＭＳ Ｐゴシック" panose="020B0600070205080204" pitchFamily="34" charset="-128"/>
              </a:rPr>
              <a:t>so we were given </a:t>
            </a:r>
            <a:r>
              <a:rPr lang="en-US" altLang="zh-CN" b="1">
                <a:latin typeface="Times New Roman" panose="02020603050405020304" pitchFamily="18" charset="0"/>
                <a:ea typeface="ＭＳ Ｐゴシック" panose="020B0600070205080204" pitchFamily="34" charset="-128"/>
              </a:rPr>
              <a:t>two weeks</a:t>
            </a:r>
            <a:r>
              <a:rPr lang="en-US" altLang="zh-CN">
                <a:latin typeface="Times New Roman" panose="02020603050405020304" pitchFamily="18" charset="0"/>
                <a:ea typeface="ＭＳ Ｐゴシック" panose="020B0600070205080204" pitchFamily="34" charset="-128"/>
              </a:rPr>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a:extLst>
              <a:ext uri="{FF2B5EF4-FFF2-40B4-BE49-F238E27FC236}">
                <a16:creationId xmlns:a16="http://schemas.microsoft.com/office/drawing/2014/main" id="{DA11414E-CE0A-4B8E-8FD5-7B0BBEE2C4EE}"/>
              </a:ext>
            </a:extLst>
          </p:cNvPr>
          <p:cNvSpPr>
            <a:spLocks noGrp="1" noRot="1" noChangeAspect="1" noTextEdit="1"/>
          </p:cNvSpPr>
          <p:nvPr>
            <p:ph type="sldImg"/>
          </p:nvPr>
        </p:nvSpPr>
        <p:spPr>
          <a:ln/>
        </p:spPr>
      </p:sp>
      <p:sp>
        <p:nvSpPr>
          <p:cNvPr id="189443" name="Notes Placeholder 2">
            <a:extLst>
              <a:ext uri="{FF2B5EF4-FFF2-40B4-BE49-F238E27FC236}">
                <a16:creationId xmlns:a16="http://schemas.microsoft.com/office/drawing/2014/main" id="{5FE2B8D1-8469-4F93-A751-F2C2D4BC27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During these two weeks, Russ Campbell, our technical art lead, and Paul Gardner, our Design Director, worked with Bryan and I on these shader experiments. </a:t>
            </a:r>
            <a:br>
              <a:rPr lang="en-US" altLang="zh-CN">
                <a:latin typeface="Times New Roman" panose="02020603050405020304" pitchFamily="18" charset="0"/>
                <a:ea typeface="ＭＳ Ｐゴシック" panose="020B0600070205080204" pitchFamily="34" charset="-128"/>
              </a:rPr>
            </a:br>
            <a:r>
              <a:rPr lang="en-US" altLang="zh-CN">
                <a:latin typeface="Times New Roman" panose="02020603050405020304" pitchFamily="18" charset="0"/>
                <a:ea typeface="ＭＳ Ｐゴシック" panose="020B0600070205080204" pitchFamily="34" charset="-128"/>
              </a:rPr>
              <a:t>D: First, we wanted to lay down some </a:t>
            </a:r>
            <a:r>
              <a:rPr lang="en-US" altLang="zh-CN" b="1">
                <a:latin typeface="Times New Roman" panose="02020603050405020304" pitchFamily="18" charset="0"/>
                <a:ea typeface="ＭＳ Ｐゴシック" panose="020B0600070205080204" pitchFamily="34" charset="-128"/>
              </a:rPr>
              <a:t>principles </a:t>
            </a:r>
            <a:r>
              <a:rPr lang="en-US" altLang="zh-CN">
                <a:latin typeface="Times New Roman" panose="02020603050405020304" pitchFamily="18" charset="0"/>
                <a:ea typeface="ＭＳ Ｐゴシック" panose="020B0600070205080204" pitchFamily="34" charset="-128"/>
              </a:rPr>
              <a:t>to give us direction before diving into developing these shaders. </a:t>
            </a:r>
          </a:p>
        </p:txBody>
      </p:sp>
      <p:sp>
        <p:nvSpPr>
          <p:cNvPr id="189444" name="Slide Number Placeholder 3">
            <a:extLst>
              <a:ext uri="{FF2B5EF4-FFF2-40B4-BE49-F238E27FC236}">
                <a16:creationId xmlns:a16="http://schemas.microsoft.com/office/drawing/2014/main" id="{17CF938A-6EBE-435A-8238-BA8B81343A1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BF117684-2179-4520-8322-5BEEF7E23FEC}" type="slidenum">
              <a:rPr lang="en-US" altLang="zh-CN" sz="1200">
                <a:solidFill>
                  <a:schemeClr val="tx1"/>
                </a:solidFill>
                <a:latin typeface="Times New Roman" panose="02020603050405020304" pitchFamily="18" charset="0"/>
              </a:rPr>
              <a:pPr eaLnBrk="1" hangingPunct="1"/>
              <a:t>58</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id="{71CDE525-380D-4945-9324-76C84AF97B90}"/>
              </a:ext>
            </a:extLst>
          </p:cNvPr>
          <p:cNvSpPr>
            <a:spLocks noGrp="1" noRot="1" noChangeAspect="1" noTextEdit="1"/>
          </p:cNvSpPr>
          <p:nvPr>
            <p:ph type="sldImg"/>
          </p:nvPr>
        </p:nvSpPr>
        <p:spPr>
          <a:ln/>
        </p:spPr>
      </p:sp>
      <p:sp>
        <p:nvSpPr>
          <p:cNvPr id="190467" name="Notes Placeholder 2">
            <a:extLst>
              <a:ext uri="{FF2B5EF4-FFF2-40B4-BE49-F238E27FC236}">
                <a16:creationId xmlns:a16="http://schemas.microsoft.com/office/drawing/2014/main" id="{106AA201-9FB8-4B01-B302-8C01909FF0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zh-CN">
                <a:latin typeface="Times New Roman" panose="02020603050405020304" pitchFamily="18" charset="0"/>
                <a:ea typeface="ＭＳ Ｐゴシック" panose="020B0600070205080204" pitchFamily="34" charset="-128"/>
              </a:rPr>
              <a:t>D: A. Quick prototyping: We used Nvidia’s FX composer as a tool to develop and test the shaders. Once the shader looks good in FX composer, it’s pretty straightforward to get it working as a hardware shader in Maya.</a:t>
            </a:r>
          </a:p>
          <a:p>
            <a:pPr marL="228600" indent="-228600" eaLnBrk="1" hangingPunct="1"/>
            <a:r>
              <a:rPr lang="en-US" altLang="zh-CN">
                <a:latin typeface="Times New Roman" panose="02020603050405020304" pitchFamily="18" charset="0"/>
                <a:ea typeface="ＭＳ Ｐゴシック" panose="020B0600070205080204" pitchFamily="34" charset="-128"/>
              </a:rPr>
              <a:t>D: B. Collaborative iteration: This was a collaboration between programmers and artists. Rather than construct known technology and letting that drive the look, a collaboration allows exploration of techniques off the beaten path. </a:t>
            </a:r>
          </a:p>
          <a:p>
            <a:pPr marL="228600" indent="-228600" eaLnBrk="1" hangingPunct="1"/>
            <a:r>
              <a:rPr lang="en-US" altLang="zh-CN">
                <a:latin typeface="Times New Roman" panose="02020603050405020304" pitchFamily="18" charset="0"/>
                <a:ea typeface="ＭＳ Ｐゴシック" panose="020B0600070205080204" pitchFamily="34" charset="-128"/>
              </a:rPr>
              <a:t>D: C. Flexible components: Part of the collaborative iteration is the communication of what’s wanted by the artist and what’s possible by the programmer. Creating flexible components meant designing the “sliders” for these components to offer the greatest range of customization. </a:t>
            </a:r>
          </a:p>
          <a:p>
            <a:pPr marL="228600" indent="-228600" eaLnBrk="1" hangingPunct="1"/>
            <a:endParaRPr lang="en-US" altLang="zh-CN">
              <a:latin typeface="Times New Roman" panose="02020603050405020304" pitchFamily="18" charset="0"/>
              <a:ea typeface="ＭＳ Ｐゴシック" panose="020B0600070205080204" pitchFamily="34" charset="-128"/>
            </a:endParaRPr>
          </a:p>
          <a:p>
            <a:pPr marL="228600" indent="-228600" eaLnBrk="1" hangingPunct="1"/>
            <a:r>
              <a:rPr lang="en-US" altLang="zh-CN">
                <a:latin typeface="Times New Roman" panose="02020603050405020304" pitchFamily="18" charset="0"/>
                <a:ea typeface="ＭＳ Ｐゴシック" panose="020B0600070205080204" pitchFamily="34" charset="-128"/>
              </a:rPr>
              <a:t>D: In the next section, Bryan is going to talk about how we achieved that </a:t>
            </a:r>
            <a:r>
              <a:rPr lang="en-US" altLang="zh-CN" b="1">
                <a:latin typeface="Times New Roman" panose="02020603050405020304" pitchFamily="18" charset="0"/>
                <a:ea typeface="ＭＳ Ｐゴシック" panose="020B0600070205080204" pitchFamily="34" charset="-128"/>
              </a:rPr>
              <a:t>hand-crafted look </a:t>
            </a:r>
            <a:r>
              <a:rPr lang="en-US" altLang="zh-CN">
                <a:latin typeface="Times New Roman" panose="02020603050405020304" pitchFamily="18" charset="0"/>
                <a:ea typeface="ＭＳ Ｐゴシック" panose="020B0600070205080204" pitchFamily="34" charset="-128"/>
              </a:rPr>
              <a:t>and </a:t>
            </a:r>
          </a:p>
          <a:p>
            <a:pPr marL="228600" indent="-228600" eaLnBrk="1" hangingPunct="1"/>
            <a:r>
              <a:rPr lang="en-US" altLang="zh-CN">
                <a:latin typeface="Times New Roman" panose="02020603050405020304" pitchFamily="18" charset="0"/>
                <a:ea typeface="ＭＳ Ｐゴシック" panose="020B0600070205080204" pitchFamily="34" charset="-128"/>
              </a:rPr>
              <a:t>D: how we were able to </a:t>
            </a:r>
            <a:r>
              <a:rPr lang="en-US" altLang="zh-CN" b="1">
                <a:latin typeface="Times New Roman" panose="02020603050405020304" pitchFamily="18" charset="0"/>
                <a:ea typeface="ＭＳ Ｐゴシック" panose="020B0600070205080204" pitchFamily="34" charset="-128"/>
              </a:rPr>
              <a:t>reproduce </a:t>
            </a:r>
            <a:r>
              <a:rPr lang="en-US" altLang="zh-CN">
                <a:latin typeface="Times New Roman" panose="02020603050405020304" pitchFamily="18" charset="0"/>
                <a:ea typeface="ＭＳ Ｐゴシック" panose="020B0600070205080204" pitchFamily="34" charset="-128"/>
              </a:rPr>
              <a:t>it for all the characters and backgrounds.</a:t>
            </a:r>
          </a:p>
        </p:txBody>
      </p:sp>
      <p:sp>
        <p:nvSpPr>
          <p:cNvPr id="190468" name="Slide Number Placeholder 3">
            <a:extLst>
              <a:ext uri="{FF2B5EF4-FFF2-40B4-BE49-F238E27FC236}">
                <a16:creationId xmlns:a16="http://schemas.microsoft.com/office/drawing/2014/main" id="{7CD3098D-7A43-4699-858E-6CD03B8B61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46B32C21-7F1C-420F-8F90-EBA029A50565}" type="slidenum">
              <a:rPr lang="en-US" altLang="zh-CN" sz="1200">
                <a:solidFill>
                  <a:schemeClr val="tx1"/>
                </a:solidFill>
                <a:latin typeface="Times New Roman" panose="02020603050405020304" pitchFamily="18" charset="0"/>
              </a:rPr>
              <a:pPr eaLnBrk="1" hangingPunct="1"/>
              <a:t>59</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a:extLst>
              <a:ext uri="{FF2B5EF4-FFF2-40B4-BE49-F238E27FC236}">
                <a16:creationId xmlns:a16="http://schemas.microsoft.com/office/drawing/2014/main" id="{BFEB9981-F09C-4C8F-8C4A-808CA85EA7A6}"/>
              </a:ext>
            </a:extLst>
          </p:cNvPr>
          <p:cNvSpPr>
            <a:spLocks noGrp="1" noRot="1" noChangeAspect="1" noTextEdit="1"/>
          </p:cNvSpPr>
          <p:nvPr>
            <p:ph type="sldImg"/>
          </p:nvPr>
        </p:nvSpPr>
        <p:spPr>
          <a:ln/>
        </p:spPr>
      </p:sp>
      <p:sp>
        <p:nvSpPr>
          <p:cNvPr id="136195" name="Notes Placeholder 2">
            <a:extLst>
              <a:ext uri="{FF2B5EF4-FFF2-40B4-BE49-F238E27FC236}">
                <a16:creationId xmlns:a16="http://schemas.microsoft.com/office/drawing/2014/main" id="{13ECFD0B-5649-40A1-800F-313FA1C510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solidFill>
                  <a:srgbClr val="DDDDDD"/>
                </a:solidFill>
                <a:latin typeface="Times New Roman" panose="02020603050405020304" pitchFamily="18" charset="0"/>
                <a:ea typeface="ＭＳ Ｐゴシック" panose="020B0600070205080204" pitchFamily="34" charset="-128"/>
              </a:rPr>
              <a:t>Justice killed Afro’s Father in a duel.</a:t>
            </a:r>
          </a:p>
          <a:p>
            <a:r>
              <a:rPr lang="en-US" altLang="zh-CN">
                <a:solidFill>
                  <a:srgbClr val="DDDDDD"/>
                </a:solidFill>
                <a:latin typeface="Times New Roman" panose="02020603050405020304" pitchFamily="18" charset="0"/>
                <a:ea typeface="ＭＳ Ｐゴシック" panose="020B0600070205080204" pitchFamily="34" charset="-128"/>
              </a:rPr>
              <a:t>“You can challenge me when you’re ready,” said Justice,</a:t>
            </a:r>
          </a:p>
          <a:p>
            <a:r>
              <a:rPr lang="en-US" altLang="zh-CN">
                <a:solidFill>
                  <a:srgbClr val="DDDDDD"/>
                </a:solidFill>
                <a:latin typeface="Times New Roman" panose="02020603050405020304" pitchFamily="18" charset="0"/>
                <a:ea typeface="ＭＳ Ｐゴシック" panose="020B0600070205080204" pitchFamily="34" charset="-128"/>
              </a:rPr>
              <a:t>“but you’ll need the Number Two Headband.”</a:t>
            </a:r>
          </a:p>
          <a:p>
            <a:pPr eaLnBrk="1" hangingPunct="1"/>
            <a:endParaRPr lang="en-US" altLang="zh-CN">
              <a:latin typeface="Times New Roman" panose="02020603050405020304" pitchFamily="18" charset="0"/>
              <a:ea typeface="ＭＳ Ｐゴシック" panose="020B0600070205080204" pitchFamily="34" charset="-128"/>
            </a:endParaRPr>
          </a:p>
        </p:txBody>
      </p:sp>
      <p:sp>
        <p:nvSpPr>
          <p:cNvPr id="136196" name="Slide Number Placeholder 3">
            <a:extLst>
              <a:ext uri="{FF2B5EF4-FFF2-40B4-BE49-F238E27FC236}">
                <a16:creationId xmlns:a16="http://schemas.microsoft.com/office/drawing/2014/main" id="{722AA077-5A0D-4704-B389-A6B3EDA3F448}"/>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1CFFCAA8-D187-44E1-93FD-90552F23871B}" type="slidenum">
              <a:rPr lang="en-US" altLang="zh-CN" sz="1200">
                <a:solidFill>
                  <a:schemeClr val="tx1"/>
                </a:solidFill>
                <a:latin typeface="Times New Roman" panose="02020603050405020304" pitchFamily="18" charset="0"/>
              </a:rPr>
              <a:pPr algn="r" eaLnBrk="1" hangingPunct="1"/>
              <a:t>6</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CF36AF8B-7D69-4A6C-B9BA-3036892397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57AAA55A-AD8C-49A3-8AC1-065A7A9D004A}" type="slidenum">
              <a:rPr lang="en-US" altLang="zh-CN" sz="1200">
                <a:solidFill>
                  <a:schemeClr val="tx1"/>
                </a:solidFill>
                <a:latin typeface="Times New Roman" panose="02020603050405020304" pitchFamily="18" charset="0"/>
              </a:rPr>
              <a:pPr eaLnBrk="1" hangingPunct="1"/>
              <a:t>60</a:t>
            </a:fld>
            <a:endParaRPr lang="en-US" altLang="zh-CN" sz="1200">
              <a:solidFill>
                <a:schemeClr val="tx1"/>
              </a:solidFill>
              <a:latin typeface="Times New Roman" panose="02020603050405020304" pitchFamily="18" charset="0"/>
            </a:endParaRPr>
          </a:p>
        </p:txBody>
      </p:sp>
      <p:sp>
        <p:nvSpPr>
          <p:cNvPr id="191491" name="Rectangle 2">
            <a:extLst>
              <a:ext uri="{FF2B5EF4-FFF2-40B4-BE49-F238E27FC236}">
                <a16:creationId xmlns:a16="http://schemas.microsoft.com/office/drawing/2014/main" id="{D51FB45A-98C5-474E-8EEE-90BDD1F38BC6}"/>
              </a:ext>
            </a:extLst>
          </p:cNvPr>
          <p:cNvSpPr>
            <a:spLocks noRot="1" noChangeArrowheads="1" noTextEdit="1"/>
          </p:cNvSpPr>
          <p:nvPr>
            <p:ph type="sldImg"/>
          </p:nvPr>
        </p:nvSpPr>
        <p:spPr>
          <a:ln/>
        </p:spPr>
      </p:sp>
      <p:sp>
        <p:nvSpPr>
          <p:cNvPr id="191492" name="Rectangle 3">
            <a:extLst>
              <a:ext uri="{FF2B5EF4-FFF2-40B4-BE49-F238E27FC236}">
                <a16:creationId xmlns:a16="http://schemas.microsoft.com/office/drawing/2014/main" id="{4A00C909-F3B2-4C4E-802A-149F15AD64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Most of Afro's look came from two shaders, the background shader and the character shader. </a:t>
            </a:r>
          </a:p>
          <a:p>
            <a:pPr eaLnBrk="1" hangingPunct="1"/>
            <a:r>
              <a:rPr lang="en-US" altLang="zh-CN">
                <a:latin typeface="Times New Roman" panose="02020603050405020304" pitchFamily="18" charset="0"/>
                <a:ea typeface="ＭＳ Ｐゴシック" panose="020B0600070205080204" pitchFamily="34" charset="-128"/>
              </a:rPr>
              <a:t>B: Since we viewed this game as character driven, we decided to work on the character shader first and gave ourselves a week to come up with something. </a:t>
            </a:r>
          </a:p>
          <a:p>
            <a:pPr eaLnBrk="1" hangingPunct="1"/>
            <a:r>
              <a:rPr lang="en-US" altLang="zh-CN">
                <a:latin typeface="Times New Roman" panose="02020603050405020304" pitchFamily="18" charset="0"/>
                <a:ea typeface="ＭＳ Ｐゴシック" panose="020B0600070205080204" pitchFamily="34" charset="-128"/>
              </a:rPr>
              <a:t>B: We didn’t want realism but still wanted to maintain a detailed richness.</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AA4545-B0EB-4F3F-A881-718BA1B956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90F8FC60-2C91-4521-948C-3A1E8C200E63}" type="slidenum">
              <a:rPr lang="en-US" altLang="zh-CN" sz="1200">
                <a:solidFill>
                  <a:schemeClr val="tx1"/>
                </a:solidFill>
                <a:latin typeface="Times New Roman" panose="02020603050405020304" pitchFamily="18" charset="0"/>
              </a:rPr>
              <a:pPr eaLnBrk="1" hangingPunct="1"/>
              <a:t>61</a:t>
            </a:fld>
            <a:endParaRPr lang="en-US" altLang="zh-CN" sz="1200">
              <a:solidFill>
                <a:schemeClr val="tx1"/>
              </a:solidFill>
              <a:latin typeface="Times New Roman" panose="02020603050405020304" pitchFamily="18" charset="0"/>
            </a:endParaRPr>
          </a:p>
        </p:txBody>
      </p:sp>
      <p:sp>
        <p:nvSpPr>
          <p:cNvPr id="192515" name="Rectangle 2">
            <a:extLst>
              <a:ext uri="{FF2B5EF4-FFF2-40B4-BE49-F238E27FC236}">
                <a16:creationId xmlns:a16="http://schemas.microsoft.com/office/drawing/2014/main" id="{E6D82A43-D865-425B-A5D0-D5FDDE03D312}"/>
              </a:ext>
            </a:extLst>
          </p:cNvPr>
          <p:cNvSpPr>
            <a:spLocks noRot="1" noChangeArrowheads="1" noTextEdit="1"/>
          </p:cNvSpPr>
          <p:nvPr>
            <p:ph type="sldImg"/>
          </p:nvPr>
        </p:nvSpPr>
        <p:spPr>
          <a:ln/>
        </p:spPr>
      </p:sp>
      <p:sp>
        <p:nvSpPr>
          <p:cNvPr id="192516" name="Rectangle 3">
            <a:extLst>
              <a:ext uri="{FF2B5EF4-FFF2-40B4-BE49-F238E27FC236}">
                <a16:creationId xmlns:a16="http://schemas.microsoft.com/office/drawing/2014/main" id="{2077F74F-5F0E-43C7-A1E5-5A5D7ED947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It wasn’t enough that the overall form had the element of stylization that we wanted, we needed to extend that stylization to the surface of that form.</a:t>
            </a:r>
          </a:p>
          <a:p>
            <a:pPr eaLnBrk="1" hangingPunct="1"/>
            <a:r>
              <a:rPr lang="en-US" altLang="zh-CN">
                <a:latin typeface="Times New Roman" panose="02020603050405020304" pitchFamily="18" charset="0"/>
                <a:ea typeface="ＭＳ Ｐゴシック" panose="020B0600070205080204" pitchFamily="34" charset="-128"/>
              </a:rPr>
              <a:t>B: Again we wanted to maintain the hand crafted look that the manga embodied.  </a:t>
            </a:r>
          </a:p>
          <a:p>
            <a:pPr eaLnBrk="1" hangingPunct="1"/>
            <a:r>
              <a:rPr lang="en-US" altLang="zh-CN">
                <a:latin typeface="Times New Roman" panose="02020603050405020304" pitchFamily="18" charset="0"/>
                <a:ea typeface="ＭＳ Ｐゴシック" panose="020B0600070205080204" pitchFamily="34" charset="-128"/>
              </a:rPr>
              <a:t>B: We started by seeing how much of that we could get from the diffuse texture.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11BFD55F-2D0E-4583-B79D-B14CAD504E8B}"/>
              </a:ext>
            </a:extLst>
          </p:cNvPr>
          <p:cNvSpPr txBox="1">
            <a:spLocks noGrp="1" noChangeArrowheads="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A5B7B064-FD72-4345-8D4D-097244948778}" type="slidenum">
              <a:rPr lang="en-US" altLang="zh-CN" sz="1200">
                <a:solidFill>
                  <a:schemeClr val="tx1"/>
                </a:solidFill>
                <a:latin typeface="Times New Roman" panose="02020603050405020304" pitchFamily="18" charset="0"/>
              </a:rPr>
              <a:pPr algn="r" eaLnBrk="1" hangingPunct="1"/>
              <a:t>62</a:t>
            </a:fld>
            <a:endParaRPr lang="en-US" altLang="zh-CN" sz="1200">
              <a:solidFill>
                <a:schemeClr val="tx1"/>
              </a:solidFill>
              <a:latin typeface="Times New Roman" panose="02020603050405020304" pitchFamily="18" charset="0"/>
            </a:endParaRPr>
          </a:p>
        </p:txBody>
      </p:sp>
      <p:sp>
        <p:nvSpPr>
          <p:cNvPr id="193539" name="Rectangle 2">
            <a:extLst>
              <a:ext uri="{FF2B5EF4-FFF2-40B4-BE49-F238E27FC236}">
                <a16:creationId xmlns:a16="http://schemas.microsoft.com/office/drawing/2014/main" id="{AAD9BD8B-0121-4A69-B0CA-5654838ACD9F}"/>
              </a:ext>
            </a:extLst>
          </p:cNvPr>
          <p:cNvSpPr>
            <a:spLocks noRot="1" noChangeArrowheads="1" noTextEdit="1"/>
          </p:cNvSpPr>
          <p:nvPr>
            <p:ph type="sldImg"/>
          </p:nvPr>
        </p:nvSpPr>
        <p:spPr>
          <a:ln/>
        </p:spPr>
      </p:sp>
      <p:sp>
        <p:nvSpPr>
          <p:cNvPr id="193540" name="Rectangle 3">
            <a:extLst>
              <a:ext uri="{FF2B5EF4-FFF2-40B4-BE49-F238E27FC236}">
                <a16:creationId xmlns:a16="http://schemas.microsoft.com/office/drawing/2014/main" id="{04D6245F-1FE0-4A67-AED3-23308E802D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Here is what we started with,</a:t>
            </a:r>
          </a:p>
          <a:p>
            <a:pPr eaLnBrk="1" hangingPunct="1"/>
            <a:r>
              <a:rPr lang="en-US" altLang="zh-CN">
                <a:latin typeface="Times New Roman" panose="02020603050405020304" pitchFamily="18" charset="0"/>
                <a:ea typeface="ＭＳ Ｐゴシック" panose="020B0600070205080204" pitchFamily="34" charset="-128"/>
              </a:rPr>
              <a:t>B: And after playing with it for a bit this is were we ended up.</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86738055-5024-4918-A5B3-E45BD119E32A}"/>
              </a:ext>
            </a:extLst>
          </p:cNvPr>
          <p:cNvSpPr txBox="1">
            <a:spLocks noGrp="1" noChangeArrowheads="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E81BF04B-8DEF-4ECE-AA9E-954F655C9061}" type="slidenum">
              <a:rPr lang="en-US" altLang="zh-CN" sz="1200">
                <a:solidFill>
                  <a:schemeClr val="tx1"/>
                </a:solidFill>
                <a:latin typeface="Times New Roman" panose="02020603050405020304" pitchFamily="18" charset="0"/>
              </a:rPr>
              <a:pPr algn="r" eaLnBrk="1" hangingPunct="1"/>
              <a:t>63</a:t>
            </a:fld>
            <a:endParaRPr lang="en-US" altLang="zh-CN" sz="1200">
              <a:solidFill>
                <a:schemeClr val="tx1"/>
              </a:solidFill>
              <a:latin typeface="Times New Roman" panose="02020603050405020304" pitchFamily="18" charset="0"/>
            </a:endParaRPr>
          </a:p>
        </p:txBody>
      </p:sp>
      <p:sp>
        <p:nvSpPr>
          <p:cNvPr id="194563" name="Rectangle 2">
            <a:extLst>
              <a:ext uri="{FF2B5EF4-FFF2-40B4-BE49-F238E27FC236}">
                <a16:creationId xmlns:a16="http://schemas.microsoft.com/office/drawing/2014/main" id="{9CEA4006-624C-42E4-BC4C-835FD6289801}"/>
              </a:ext>
            </a:extLst>
          </p:cNvPr>
          <p:cNvSpPr>
            <a:spLocks noRot="1" noChangeArrowheads="1" noTextEdit="1"/>
          </p:cNvSpPr>
          <p:nvPr>
            <p:ph type="sldImg"/>
          </p:nvPr>
        </p:nvSpPr>
        <p:spPr>
          <a:ln/>
        </p:spPr>
      </p:sp>
      <p:sp>
        <p:nvSpPr>
          <p:cNvPr id="194564" name="Rectangle 3">
            <a:extLst>
              <a:ext uri="{FF2B5EF4-FFF2-40B4-BE49-F238E27FC236}">
                <a16:creationId xmlns:a16="http://schemas.microsoft.com/office/drawing/2014/main" id="{944E9BE5-EC6C-4C6B-8C13-DFB3AC9F6C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Once we had something that worked, we had to make it quick and easy to reproduce.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id="{F8D15C09-444C-40A5-98A5-B1D759F6A1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31DFAE79-E253-40CB-9170-F6EB3441AE25}" type="slidenum">
              <a:rPr lang="en-US" altLang="zh-CN" sz="1200">
                <a:solidFill>
                  <a:schemeClr val="tx1"/>
                </a:solidFill>
                <a:latin typeface="Times New Roman" panose="02020603050405020304" pitchFamily="18" charset="0"/>
              </a:rPr>
              <a:pPr eaLnBrk="1" hangingPunct="1"/>
              <a:t>64</a:t>
            </a:fld>
            <a:endParaRPr lang="en-US" altLang="zh-CN" sz="1200">
              <a:solidFill>
                <a:schemeClr val="tx1"/>
              </a:solidFill>
              <a:latin typeface="Times New Roman" panose="02020603050405020304" pitchFamily="18" charset="0"/>
            </a:endParaRPr>
          </a:p>
        </p:txBody>
      </p:sp>
      <p:sp>
        <p:nvSpPr>
          <p:cNvPr id="195587" name="Rectangle 2">
            <a:extLst>
              <a:ext uri="{FF2B5EF4-FFF2-40B4-BE49-F238E27FC236}">
                <a16:creationId xmlns:a16="http://schemas.microsoft.com/office/drawing/2014/main" id="{5A1E8506-6010-4CA6-8C53-5FB4E02CC853}"/>
              </a:ext>
            </a:extLst>
          </p:cNvPr>
          <p:cNvSpPr>
            <a:spLocks noRot="1" noChangeArrowheads="1" noTextEdit="1"/>
          </p:cNvSpPr>
          <p:nvPr>
            <p:ph type="sldImg"/>
          </p:nvPr>
        </p:nvSpPr>
        <p:spPr>
          <a:ln/>
        </p:spPr>
      </p:sp>
      <p:sp>
        <p:nvSpPr>
          <p:cNvPr id="195588" name="Rectangle 3">
            <a:extLst>
              <a:ext uri="{FF2B5EF4-FFF2-40B4-BE49-F238E27FC236}">
                <a16:creationId xmlns:a16="http://schemas.microsoft.com/office/drawing/2014/main" id="{2E5EA0BF-632F-43AC-BC4A-1DA6AE5F09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With our current team size and schedule it became necessary to make the character textures in about a day.  </a:t>
            </a:r>
          </a:p>
          <a:p>
            <a:pPr eaLnBrk="1" hangingPunct="1"/>
            <a:r>
              <a:rPr lang="en-US" altLang="zh-CN">
                <a:latin typeface="Times New Roman" panose="02020603050405020304" pitchFamily="18" charset="0"/>
                <a:ea typeface="ＭＳ Ｐゴシック" panose="020B0600070205080204" pitchFamily="34" charset="-128"/>
              </a:rPr>
              <a:t>B: And the look had to remain consistent across all the characters.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975E9C2B-9BFB-4D8D-8BC5-23B2131CF0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6E9E3134-7CBD-4310-B852-EFA9803BB896}" type="slidenum">
              <a:rPr lang="en-US" altLang="zh-CN" sz="1200">
                <a:solidFill>
                  <a:schemeClr val="tx1"/>
                </a:solidFill>
                <a:latin typeface="Times New Roman" panose="02020603050405020304" pitchFamily="18" charset="0"/>
              </a:rPr>
              <a:pPr eaLnBrk="1" hangingPunct="1"/>
              <a:t>65</a:t>
            </a:fld>
            <a:endParaRPr lang="en-US" altLang="zh-CN" sz="1200">
              <a:solidFill>
                <a:schemeClr val="tx1"/>
              </a:solidFill>
              <a:latin typeface="Times New Roman" panose="02020603050405020304" pitchFamily="18" charset="0"/>
            </a:endParaRPr>
          </a:p>
        </p:txBody>
      </p:sp>
      <p:sp>
        <p:nvSpPr>
          <p:cNvPr id="196611" name="Rectangle 2">
            <a:extLst>
              <a:ext uri="{FF2B5EF4-FFF2-40B4-BE49-F238E27FC236}">
                <a16:creationId xmlns:a16="http://schemas.microsoft.com/office/drawing/2014/main" id="{F3B22B85-53DE-4003-841B-86B0D3D4B8F7}"/>
              </a:ext>
            </a:extLst>
          </p:cNvPr>
          <p:cNvSpPr>
            <a:spLocks noRot="1" noChangeArrowheads="1" noTextEdit="1"/>
          </p:cNvSpPr>
          <p:nvPr>
            <p:ph type="sldImg"/>
          </p:nvPr>
        </p:nvSpPr>
        <p:spPr>
          <a:ln/>
        </p:spPr>
      </p:sp>
      <p:sp>
        <p:nvSpPr>
          <p:cNvPr id="196612" name="Rectangle 3">
            <a:extLst>
              <a:ext uri="{FF2B5EF4-FFF2-40B4-BE49-F238E27FC236}">
                <a16:creationId xmlns:a16="http://schemas.microsoft.com/office/drawing/2014/main" id="{FB8AC35F-8A7D-4407-915F-21F2B757D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So we analyzed this texture and were able to break it down into five steps.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BA853BBD-2672-47BE-B133-6683374B29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FC902AF6-82CD-4B0F-92FE-B52CC28182B2}" type="slidenum">
              <a:rPr lang="en-US" altLang="zh-CN" sz="1200">
                <a:solidFill>
                  <a:schemeClr val="tx1"/>
                </a:solidFill>
                <a:latin typeface="Times New Roman" panose="02020603050405020304" pitchFamily="18" charset="0"/>
              </a:rPr>
              <a:pPr eaLnBrk="1" hangingPunct="1"/>
              <a:t>66</a:t>
            </a:fld>
            <a:endParaRPr lang="en-US" altLang="zh-CN" sz="1200">
              <a:solidFill>
                <a:schemeClr val="tx1"/>
              </a:solidFill>
              <a:latin typeface="Times New Roman" panose="02020603050405020304" pitchFamily="18" charset="0"/>
            </a:endParaRPr>
          </a:p>
        </p:txBody>
      </p:sp>
      <p:sp>
        <p:nvSpPr>
          <p:cNvPr id="197635" name="Rectangle 2">
            <a:extLst>
              <a:ext uri="{FF2B5EF4-FFF2-40B4-BE49-F238E27FC236}">
                <a16:creationId xmlns:a16="http://schemas.microsoft.com/office/drawing/2014/main" id="{73902D7C-5698-41E0-A1F3-097AEF48EEA4}"/>
              </a:ext>
            </a:extLst>
          </p:cNvPr>
          <p:cNvSpPr>
            <a:spLocks noRot="1" noChangeArrowheads="1" noTextEdit="1"/>
          </p:cNvSpPr>
          <p:nvPr>
            <p:ph type="sldImg"/>
          </p:nvPr>
        </p:nvSpPr>
        <p:spPr>
          <a:ln/>
        </p:spPr>
      </p:sp>
      <p:sp>
        <p:nvSpPr>
          <p:cNvPr id="197636" name="Rectangle 3">
            <a:extLst>
              <a:ext uri="{FF2B5EF4-FFF2-40B4-BE49-F238E27FC236}">
                <a16:creationId xmlns:a16="http://schemas.microsoft.com/office/drawing/2014/main" id="{8171A488-598D-43A2-81F9-8BF6979657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1</a:t>
            </a:r>
            <a:r>
              <a:rPr lang="en-US" altLang="zh-CN" baseline="30000">
                <a:latin typeface="Times New Roman" panose="02020603050405020304" pitchFamily="18" charset="0"/>
                <a:ea typeface="ＭＳ Ｐゴシック" panose="020B0600070205080204" pitchFamily="34" charset="-128"/>
              </a:rPr>
              <a:t>st</a:t>
            </a:r>
            <a:r>
              <a:rPr lang="en-US" altLang="zh-CN">
                <a:latin typeface="Times New Roman" panose="02020603050405020304" pitchFamily="18" charset="0"/>
                <a:ea typeface="ＭＳ Ｐゴシック" panose="020B0600070205080204" pitchFamily="34" charset="-128"/>
              </a:rPr>
              <a:t> we started by laying down the base colors.  The flats.</a:t>
            </a:r>
          </a:p>
          <a:p>
            <a:pPr eaLnBrk="1" hangingPunct="1"/>
            <a:r>
              <a:rPr lang="en-US" altLang="zh-CN">
                <a:latin typeface="Times New Roman" panose="02020603050405020304" pitchFamily="18" charset="0"/>
                <a:ea typeface="ＭＳ Ｐゴシック" panose="020B0600070205080204" pitchFamily="34" charset="-128"/>
              </a:rPr>
              <a:t>B: This could also be used as a way of quickly selecting different parts of the texture.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45E44395-AF9C-47D4-B372-7FDF0018B1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F6E216EB-CC1C-4D8B-9FEC-948F7D6C8511}" type="slidenum">
              <a:rPr lang="en-US" altLang="zh-CN" sz="1200">
                <a:solidFill>
                  <a:schemeClr val="tx1"/>
                </a:solidFill>
                <a:latin typeface="Times New Roman" panose="02020603050405020304" pitchFamily="18" charset="0"/>
              </a:rPr>
              <a:pPr eaLnBrk="1" hangingPunct="1"/>
              <a:t>67</a:t>
            </a:fld>
            <a:endParaRPr lang="en-US" altLang="zh-CN" sz="1200">
              <a:solidFill>
                <a:schemeClr val="tx1"/>
              </a:solidFill>
              <a:latin typeface="Times New Roman" panose="02020603050405020304" pitchFamily="18" charset="0"/>
            </a:endParaRPr>
          </a:p>
        </p:txBody>
      </p:sp>
      <p:sp>
        <p:nvSpPr>
          <p:cNvPr id="198659" name="Rectangle 2">
            <a:extLst>
              <a:ext uri="{FF2B5EF4-FFF2-40B4-BE49-F238E27FC236}">
                <a16:creationId xmlns:a16="http://schemas.microsoft.com/office/drawing/2014/main" id="{4C58C22C-243A-4BF3-BDD3-CDFAE133CD43}"/>
              </a:ext>
            </a:extLst>
          </p:cNvPr>
          <p:cNvSpPr>
            <a:spLocks noRot="1" noChangeArrowheads="1" noTextEdit="1"/>
          </p:cNvSpPr>
          <p:nvPr>
            <p:ph type="sldImg"/>
          </p:nvPr>
        </p:nvSpPr>
        <p:spPr>
          <a:ln/>
        </p:spPr>
      </p:sp>
      <p:sp>
        <p:nvSpPr>
          <p:cNvPr id="198660" name="Rectangle 3">
            <a:extLst>
              <a:ext uri="{FF2B5EF4-FFF2-40B4-BE49-F238E27FC236}">
                <a16:creationId xmlns:a16="http://schemas.microsoft.com/office/drawing/2014/main" id="{582C06EB-0686-4C25-A881-E72BB9C8D7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Next we would add the color shifting.</a:t>
            </a:r>
          </a:p>
          <a:p>
            <a:pPr eaLnBrk="1" hangingPunct="1"/>
            <a:r>
              <a:rPr lang="en-US" altLang="zh-CN">
                <a:latin typeface="Times New Roman" panose="02020603050405020304" pitchFamily="18" charset="0"/>
                <a:ea typeface="ＭＳ Ｐゴシック" panose="020B0600070205080204" pitchFamily="34" charset="-128"/>
              </a:rPr>
              <a:t>B: Adding some subtle reds to the skin extremeties like hands ears and nose.</a:t>
            </a:r>
          </a:p>
          <a:p>
            <a:pPr eaLnBrk="1" hangingPunct="1"/>
            <a:r>
              <a:rPr lang="en-US" altLang="zh-CN">
                <a:latin typeface="Times New Roman" panose="02020603050405020304" pitchFamily="18" charset="0"/>
                <a:ea typeface="ＭＳ Ｐゴシック" panose="020B0600070205080204" pitchFamily="34" charset="-128"/>
              </a:rPr>
              <a:t>B: Also darkening up the edges of clothing.</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id="{96A654BC-738A-40B3-827D-2FD6317366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1DC8DBD8-E0DC-4002-A8A3-55939B80095B}" type="slidenum">
              <a:rPr lang="en-US" altLang="zh-CN" sz="1200">
                <a:solidFill>
                  <a:schemeClr val="tx1"/>
                </a:solidFill>
                <a:latin typeface="Times New Roman" panose="02020603050405020304" pitchFamily="18" charset="0"/>
              </a:rPr>
              <a:pPr eaLnBrk="1" hangingPunct="1"/>
              <a:t>68</a:t>
            </a:fld>
            <a:endParaRPr lang="en-US" altLang="zh-CN" sz="1200">
              <a:solidFill>
                <a:schemeClr val="tx1"/>
              </a:solidFill>
              <a:latin typeface="Times New Roman" panose="02020603050405020304" pitchFamily="18" charset="0"/>
            </a:endParaRPr>
          </a:p>
        </p:txBody>
      </p:sp>
      <p:sp>
        <p:nvSpPr>
          <p:cNvPr id="199683" name="Rectangle 2">
            <a:extLst>
              <a:ext uri="{FF2B5EF4-FFF2-40B4-BE49-F238E27FC236}">
                <a16:creationId xmlns:a16="http://schemas.microsoft.com/office/drawing/2014/main" id="{C686A895-9118-4E9D-965B-53856D770C01}"/>
              </a:ext>
            </a:extLst>
          </p:cNvPr>
          <p:cNvSpPr>
            <a:spLocks noRot="1" noChangeArrowheads="1" noTextEdit="1"/>
          </p:cNvSpPr>
          <p:nvPr>
            <p:ph type="sldImg"/>
          </p:nvPr>
        </p:nvSpPr>
        <p:spPr>
          <a:ln/>
        </p:spPr>
      </p:sp>
      <p:sp>
        <p:nvSpPr>
          <p:cNvPr id="199684" name="Rectangle 3">
            <a:extLst>
              <a:ext uri="{FF2B5EF4-FFF2-40B4-BE49-F238E27FC236}">
                <a16:creationId xmlns:a16="http://schemas.microsoft.com/office/drawing/2014/main" id="{9851D636-DD55-4E10-9AB3-65A5884A2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Then we would add the grunge layer using a grunge texture across the whole surface</a:t>
            </a:r>
          </a:p>
          <a:p>
            <a:pPr eaLnBrk="1" hangingPunct="1"/>
            <a:r>
              <a:rPr lang="en-US" altLang="zh-CN">
                <a:latin typeface="Times New Roman" panose="02020603050405020304" pitchFamily="18" charset="0"/>
                <a:ea typeface="ＭＳ Ｐゴシック" panose="020B0600070205080204" pitchFamily="34" charset="-128"/>
              </a:rPr>
              <a:t>B:  and touching it up with some custom made grunge brushes.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5312385-4817-44FF-9BCB-AF1946BB58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BF99F73-2092-4753-8379-BA2B2C8B6317}" type="slidenum">
              <a:rPr lang="en-US" altLang="zh-CN" sz="1200">
                <a:solidFill>
                  <a:schemeClr val="tx1"/>
                </a:solidFill>
                <a:latin typeface="Times New Roman" panose="02020603050405020304" pitchFamily="18" charset="0"/>
              </a:rPr>
              <a:pPr eaLnBrk="1" hangingPunct="1"/>
              <a:t>69</a:t>
            </a:fld>
            <a:endParaRPr lang="en-US" altLang="zh-CN" sz="1200">
              <a:solidFill>
                <a:schemeClr val="tx1"/>
              </a:solidFill>
              <a:latin typeface="Times New Roman" panose="02020603050405020304" pitchFamily="18" charset="0"/>
            </a:endParaRPr>
          </a:p>
        </p:txBody>
      </p:sp>
      <p:sp>
        <p:nvSpPr>
          <p:cNvPr id="200707" name="Rectangle 2">
            <a:extLst>
              <a:ext uri="{FF2B5EF4-FFF2-40B4-BE49-F238E27FC236}">
                <a16:creationId xmlns:a16="http://schemas.microsoft.com/office/drawing/2014/main" id="{5A9348C1-E908-4B56-A1C6-00C3649CB7F9}"/>
              </a:ext>
            </a:extLst>
          </p:cNvPr>
          <p:cNvSpPr>
            <a:spLocks noRot="1" noChangeArrowheads="1" noTextEdit="1"/>
          </p:cNvSpPr>
          <p:nvPr>
            <p:ph type="sldImg"/>
          </p:nvPr>
        </p:nvSpPr>
        <p:spPr>
          <a:ln/>
        </p:spPr>
      </p:sp>
      <p:sp>
        <p:nvSpPr>
          <p:cNvPr id="200708" name="Rectangle 3">
            <a:extLst>
              <a:ext uri="{FF2B5EF4-FFF2-40B4-BE49-F238E27FC236}">
                <a16:creationId xmlns:a16="http://schemas.microsoft.com/office/drawing/2014/main" id="{DB80F2FA-95C0-4835-BB20-7FD9D72EE9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Then the occlusion layer.  </a:t>
            </a:r>
          </a:p>
          <a:p>
            <a:pPr eaLnBrk="1" hangingPunct="1"/>
            <a:r>
              <a:rPr lang="en-US" altLang="zh-CN">
                <a:latin typeface="Times New Roman" panose="02020603050405020304" pitchFamily="18" charset="0"/>
                <a:ea typeface="ＭＳ Ｐゴシック" panose="020B0600070205080204" pitchFamily="34" charset="-128"/>
              </a:rPr>
              <a:t>B: This really helps to enhance the form since it was derived from the high poly mesh.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2A498D3A-3A87-4573-853E-0AEEFD293DF1}"/>
              </a:ext>
            </a:extLst>
          </p:cNvPr>
          <p:cNvSpPr>
            <a:spLocks noGrp="1" noRot="1" noChangeAspect="1" noTextEdit="1"/>
          </p:cNvSpPr>
          <p:nvPr>
            <p:ph type="sldImg"/>
          </p:nvPr>
        </p:nvSpPr>
        <p:spPr>
          <a:ln/>
        </p:spPr>
      </p:sp>
      <p:sp>
        <p:nvSpPr>
          <p:cNvPr id="137219" name="Notes Placeholder 2">
            <a:extLst>
              <a:ext uri="{FF2B5EF4-FFF2-40B4-BE49-F238E27FC236}">
                <a16:creationId xmlns:a16="http://schemas.microsoft.com/office/drawing/2014/main" id="{E30E2F30-4040-4579-82AD-17F1D9E681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solidFill>
                  <a:srgbClr val="DDDDDD"/>
                </a:solidFill>
                <a:latin typeface="Times New Roman" panose="02020603050405020304" pitchFamily="18" charset="0"/>
                <a:ea typeface="ＭＳ Ｐゴシック" panose="020B0600070205080204" pitchFamily="34" charset="-128"/>
              </a:rPr>
              <a:t>Afro was found by the Sword Master, who raised him like his son.</a:t>
            </a:r>
          </a:p>
          <a:p>
            <a:r>
              <a:rPr lang="en-US" altLang="zh-CN">
                <a:solidFill>
                  <a:srgbClr val="DDDDDD"/>
                </a:solidFill>
                <a:latin typeface="Times New Roman" panose="02020603050405020304" pitchFamily="18" charset="0"/>
                <a:ea typeface="ＭＳ Ｐゴシック" panose="020B0600070205080204" pitchFamily="34" charset="-128"/>
              </a:rPr>
              <a:t>But Sword Master had a secret – he had the Number Two headband.</a:t>
            </a:r>
          </a:p>
        </p:txBody>
      </p:sp>
      <p:sp>
        <p:nvSpPr>
          <p:cNvPr id="137220" name="Slide Number Placeholder 3">
            <a:extLst>
              <a:ext uri="{FF2B5EF4-FFF2-40B4-BE49-F238E27FC236}">
                <a16:creationId xmlns:a16="http://schemas.microsoft.com/office/drawing/2014/main" id="{1AA65912-C09D-46B8-B763-11C0A108CC83}"/>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82F19706-9B2E-4107-BA68-114BBF6BE15E}" type="slidenum">
              <a:rPr lang="en-US" altLang="zh-CN" sz="1200">
                <a:solidFill>
                  <a:schemeClr val="tx1"/>
                </a:solidFill>
                <a:latin typeface="Times New Roman" panose="02020603050405020304" pitchFamily="18" charset="0"/>
              </a:rPr>
              <a:pPr algn="r" eaLnBrk="1" hangingPunct="1"/>
              <a:t>7</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a:extLst>
              <a:ext uri="{FF2B5EF4-FFF2-40B4-BE49-F238E27FC236}">
                <a16:creationId xmlns:a16="http://schemas.microsoft.com/office/drawing/2014/main" id="{AAD84D91-5E64-43B1-B742-798610843F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688479B4-6AEF-4EBF-8DC1-CD0C437663AB}" type="slidenum">
              <a:rPr lang="en-US" altLang="zh-CN" sz="1200">
                <a:solidFill>
                  <a:schemeClr val="tx1"/>
                </a:solidFill>
                <a:latin typeface="Times New Roman" panose="02020603050405020304" pitchFamily="18" charset="0"/>
              </a:rPr>
              <a:pPr eaLnBrk="1" hangingPunct="1"/>
              <a:t>70</a:t>
            </a:fld>
            <a:endParaRPr lang="en-US" altLang="zh-CN" sz="1200">
              <a:solidFill>
                <a:schemeClr val="tx1"/>
              </a:solidFill>
              <a:latin typeface="Times New Roman" panose="02020603050405020304" pitchFamily="18" charset="0"/>
            </a:endParaRPr>
          </a:p>
        </p:txBody>
      </p:sp>
      <p:sp>
        <p:nvSpPr>
          <p:cNvPr id="201731" name="Rectangle 2">
            <a:extLst>
              <a:ext uri="{FF2B5EF4-FFF2-40B4-BE49-F238E27FC236}">
                <a16:creationId xmlns:a16="http://schemas.microsoft.com/office/drawing/2014/main" id="{1C8F4ED6-B959-45DD-B9F9-9EDD47074864}"/>
              </a:ext>
            </a:extLst>
          </p:cNvPr>
          <p:cNvSpPr>
            <a:spLocks noRot="1" noChangeArrowheads="1" noTextEdit="1"/>
          </p:cNvSpPr>
          <p:nvPr>
            <p:ph type="sldImg"/>
          </p:nvPr>
        </p:nvSpPr>
        <p:spPr>
          <a:ln/>
        </p:spPr>
      </p:sp>
      <p:sp>
        <p:nvSpPr>
          <p:cNvPr id="201732" name="Rectangle 3">
            <a:extLst>
              <a:ext uri="{FF2B5EF4-FFF2-40B4-BE49-F238E27FC236}">
                <a16:creationId xmlns:a16="http://schemas.microsoft.com/office/drawing/2014/main" id="{1B96EC65-577B-4131-A7BB-61ED4E969B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And finally the sketch marks layer.</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A8AD1AE5-8392-446F-AA45-9E9C7A5A5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CDA871CE-DC94-4CCA-8314-7F676762E869}" type="slidenum">
              <a:rPr lang="en-US" altLang="zh-CN" sz="1200">
                <a:solidFill>
                  <a:schemeClr val="tx1"/>
                </a:solidFill>
                <a:latin typeface="Times New Roman" panose="02020603050405020304" pitchFamily="18" charset="0"/>
              </a:rPr>
              <a:pPr eaLnBrk="1" hangingPunct="1"/>
              <a:t>71</a:t>
            </a:fld>
            <a:endParaRPr lang="en-US" altLang="zh-CN" sz="1200">
              <a:solidFill>
                <a:schemeClr val="tx1"/>
              </a:solidFill>
              <a:latin typeface="Times New Roman" panose="02020603050405020304" pitchFamily="18" charset="0"/>
            </a:endParaRPr>
          </a:p>
        </p:txBody>
      </p:sp>
      <p:sp>
        <p:nvSpPr>
          <p:cNvPr id="202755" name="Rectangle 2">
            <a:extLst>
              <a:ext uri="{FF2B5EF4-FFF2-40B4-BE49-F238E27FC236}">
                <a16:creationId xmlns:a16="http://schemas.microsoft.com/office/drawing/2014/main" id="{AE630650-4A6F-410E-9A20-C3A932402A18}"/>
              </a:ext>
            </a:extLst>
          </p:cNvPr>
          <p:cNvSpPr>
            <a:spLocks noRot="1" noChangeArrowheads="1" noTextEdit="1"/>
          </p:cNvSpPr>
          <p:nvPr>
            <p:ph type="sldImg"/>
          </p:nvPr>
        </p:nvSpPr>
        <p:spPr>
          <a:ln/>
        </p:spPr>
      </p:sp>
      <p:sp>
        <p:nvSpPr>
          <p:cNvPr id="202756" name="Rectangle 3">
            <a:extLst>
              <a:ext uri="{FF2B5EF4-FFF2-40B4-BE49-F238E27FC236}">
                <a16:creationId xmlns:a16="http://schemas.microsoft.com/office/drawing/2014/main" id="{A4FE0B2A-9E6A-4600-A91D-C586285C69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Here’s how that layer looks on its own.</a:t>
            </a:r>
          </a:p>
          <a:p>
            <a:pPr eaLnBrk="1" hangingPunct="1"/>
            <a:r>
              <a:rPr lang="en-US" altLang="zh-CN">
                <a:latin typeface="Times New Roman" panose="02020603050405020304" pitchFamily="18" charset="0"/>
                <a:ea typeface="ＭＳ Ｐゴシック" panose="020B0600070205080204" pitchFamily="34" charset="-128"/>
              </a:rPr>
              <a:t>B: This was the most time consuming part of the process.</a:t>
            </a:r>
          </a:p>
          <a:p>
            <a:pPr eaLnBrk="1" hangingPunct="1"/>
            <a:r>
              <a:rPr lang="en-US" altLang="zh-CN">
                <a:latin typeface="Times New Roman" panose="02020603050405020304" pitchFamily="18" charset="0"/>
                <a:ea typeface="ＭＳ Ｐゴシック" panose="020B0600070205080204" pitchFamily="34" charset="-128"/>
              </a:rPr>
              <a:t>B: But we were able to make optimizations to this step.</a:t>
            </a:r>
          </a:p>
          <a:p>
            <a:pPr eaLnBrk="1" hangingPunct="1"/>
            <a:endParaRPr lang="en-US" altLang="zh-CN">
              <a:latin typeface="Times New Roman" panose="02020603050405020304" pitchFamily="18" charset="0"/>
              <a:ea typeface="ＭＳ Ｐゴシック" panose="020B0600070205080204" pitchFamily="34" charset="-128"/>
            </a:endParaRP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a:extLst>
              <a:ext uri="{FF2B5EF4-FFF2-40B4-BE49-F238E27FC236}">
                <a16:creationId xmlns:a16="http://schemas.microsoft.com/office/drawing/2014/main" id="{079C06D1-4831-40A3-BC60-E4F176760B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D36571C1-A9E7-48EF-966A-0CC84CDBDFC4}" type="slidenum">
              <a:rPr lang="en-US" altLang="zh-CN" sz="1200">
                <a:solidFill>
                  <a:schemeClr val="tx1"/>
                </a:solidFill>
                <a:latin typeface="Times New Roman" panose="02020603050405020304" pitchFamily="18" charset="0"/>
              </a:rPr>
              <a:pPr eaLnBrk="1" hangingPunct="1"/>
              <a:t>72</a:t>
            </a:fld>
            <a:endParaRPr lang="en-US" altLang="zh-CN" sz="1200">
              <a:solidFill>
                <a:schemeClr val="tx1"/>
              </a:solidFill>
              <a:latin typeface="Times New Roman" panose="02020603050405020304" pitchFamily="18" charset="0"/>
            </a:endParaRPr>
          </a:p>
        </p:txBody>
      </p:sp>
      <p:sp>
        <p:nvSpPr>
          <p:cNvPr id="203779" name="Rectangle 2">
            <a:extLst>
              <a:ext uri="{FF2B5EF4-FFF2-40B4-BE49-F238E27FC236}">
                <a16:creationId xmlns:a16="http://schemas.microsoft.com/office/drawing/2014/main" id="{3D7F9FFA-E49D-46CD-8C01-028D5DE23E72}"/>
              </a:ext>
            </a:extLst>
          </p:cNvPr>
          <p:cNvSpPr>
            <a:spLocks noRot="1" noChangeArrowheads="1" noTextEdit="1"/>
          </p:cNvSpPr>
          <p:nvPr>
            <p:ph type="sldImg"/>
          </p:nvPr>
        </p:nvSpPr>
        <p:spPr>
          <a:ln/>
        </p:spPr>
      </p:sp>
      <p:sp>
        <p:nvSpPr>
          <p:cNvPr id="203780" name="Rectangle 3">
            <a:extLst>
              <a:ext uri="{FF2B5EF4-FFF2-40B4-BE49-F238E27FC236}">
                <a16:creationId xmlns:a16="http://schemas.microsoft.com/office/drawing/2014/main" id="{055E8C0C-E57F-4B97-B07A-2DE7BBC3C0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We came up with a photoshop action script that could get a good start and act as a kind of guide for the sketch marks.</a:t>
            </a:r>
          </a:p>
          <a:p>
            <a:pPr eaLnBrk="1" hangingPunct="1"/>
            <a:r>
              <a:rPr lang="en-US" altLang="zh-CN">
                <a:latin typeface="Times New Roman" panose="02020603050405020304" pitchFamily="18" charset="0"/>
                <a:ea typeface="ＭＳ Ｐゴシック" panose="020B0600070205080204" pitchFamily="34" charset="-128"/>
              </a:rPr>
              <a:t>B: Here are the steps in that script.</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B6D88B99-D585-41DF-A500-DE23DF6E28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BF54E7FD-C0AB-4EA9-B769-559A8F7F593B}" type="slidenum">
              <a:rPr lang="en-US" altLang="zh-CN" sz="1200">
                <a:solidFill>
                  <a:schemeClr val="tx1"/>
                </a:solidFill>
                <a:latin typeface="Times New Roman" panose="02020603050405020304" pitchFamily="18" charset="0"/>
              </a:rPr>
              <a:pPr eaLnBrk="1" hangingPunct="1"/>
              <a:t>73</a:t>
            </a:fld>
            <a:endParaRPr lang="en-US" altLang="zh-CN" sz="1200">
              <a:solidFill>
                <a:schemeClr val="tx1"/>
              </a:solidFill>
              <a:latin typeface="Times New Roman" panose="02020603050405020304" pitchFamily="18" charset="0"/>
            </a:endParaRPr>
          </a:p>
        </p:txBody>
      </p:sp>
      <p:sp>
        <p:nvSpPr>
          <p:cNvPr id="204803" name="Rectangle 2">
            <a:extLst>
              <a:ext uri="{FF2B5EF4-FFF2-40B4-BE49-F238E27FC236}">
                <a16:creationId xmlns:a16="http://schemas.microsoft.com/office/drawing/2014/main" id="{454C7080-048A-4433-9D3C-5A63B318D206}"/>
              </a:ext>
            </a:extLst>
          </p:cNvPr>
          <p:cNvSpPr>
            <a:spLocks noRot="1" noChangeArrowheads="1" noTextEdit="1"/>
          </p:cNvSpPr>
          <p:nvPr>
            <p:ph type="sldImg"/>
          </p:nvPr>
        </p:nvSpPr>
        <p:spPr>
          <a:ln/>
        </p:spPr>
      </p:sp>
      <p:sp>
        <p:nvSpPr>
          <p:cNvPr id="204804" name="Rectangle 3">
            <a:extLst>
              <a:ext uri="{FF2B5EF4-FFF2-40B4-BE49-F238E27FC236}">
                <a16:creationId xmlns:a16="http://schemas.microsoft.com/office/drawing/2014/main" id="{0C0DEA48-3A89-4901-B301-B3AFC29C24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We start with the normal map.</a:t>
            </a:r>
          </a:p>
          <a:p>
            <a:pPr eaLnBrk="1" hangingPunct="1"/>
            <a:r>
              <a:rPr lang="en-US" altLang="zh-CN">
                <a:latin typeface="Times New Roman" panose="02020603050405020304" pitchFamily="18" charset="0"/>
                <a:ea typeface="ＭＳ Ｐゴシック" panose="020B0600070205080204" pitchFamily="34" charset="-128"/>
              </a:rPr>
              <a:t>B: We apply the glowing edges filter and get this.</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a:extLst>
              <a:ext uri="{FF2B5EF4-FFF2-40B4-BE49-F238E27FC236}">
                <a16:creationId xmlns:a16="http://schemas.microsoft.com/office/drawing/2014/main" id="{C8F1E5B1-405F-4972-AF5B-9D7E0C25E2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C3117E44-DB00-4F2B-BF89-0372CCCAD480}" type="slidenum">
              <a:rPr lang="en-US" altLang="zh-CN" sz="1200">
                <a:solidFill>
                  <a:schemeClr val="tx1"/>
                </a:solidFill>
                <a:latin typeface="Times New Roman" panose="02020603050405020304" pitchFamily="18" charset="0"/>
              </a:rPr>
              <a:pPr eaLnBrk="1" hangingPunct="1"/>
              <a:t>74</a:t>
            </a:fld>
            <a:endParaRPr lang="en-US" altLang="zh-CN" sz="1200">
              <a:solidFill>
                <a:schemeClr val="tx1"/>
              </a:solidFill>
              <a:latin typeface="Times New Roman" panose="02020603050405020304" pitchFamily="18" charset="0"/>
            </a:endParaRPr>
          </a:p>
        </p:txBody>
      </p:sp>
      <p:sp>
        <p:nvSpPr>
          <p:cNvPr id="205827" name="Rectangle 2">
            <a:extLst>
              <a:ext uri="{FF2B5EF4-FFF2-40B4-BE49-F238E27FC236}">
                <a16:creationId xmlns:a16="http://schemas.microsoft.com/office/drawing/2014/main" id="{EB14D675-FBFC-4232-A8E3-CC2FAB91DC9B}"/>
              </a:ext>
            </a:extLst>
          </p:cNvPr>
          <p:cNvSpPr>
            <a:spLocks noRot="1" noChangeArrowheads="1" noTextEdit="1"/>
          </p:cNvSpPr>
          <p:nvPr>
            <p:ph type="sldImg"/>
          </p:nvPr>
        </p:nvSpPr>
        <p:spPr>
          <a:ln/>
        </p:spPr>
      </p:sp>
      <p:sp>
        <p:nvSpPr>
          <p:cNvPr id="205828" name="Rectangle 3">
            <a:extLst>
              <a:ext uri="{FF2B5EF4-FFF2-40B4-BE49-F238E27FC236}">
                <a16:creationId xmlns:a16="http://schemas.microsoft.com/office/drawing/2014/main" id="{1284FF4F-1366-430A-90A7-92B90A745E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This filter enhances color and brightness based off areas of high contrast.</a:t>
            </a:r>
          </a:p>
          <a:p>
            <a:pPr eaLnBrk="1" hangingPunct="1"/>
            <a:r>
              <a:rPr lang="en-US" altLang="zh-CN">
                <a:latin typeface="Times New Roman" panose="02020603050405020304" pitchFamily="18" charset="0"/>
                <a:ea typeface="ＭＳ Ｐゴシック" panose="020B0600070205080204" pitchFamily="34" charset="-128"/>
              </a:rPr>
              <a:t>B: We invert the image</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719584F5-E5EA-4DE2-B4A1-2AD108CC61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18DE0CBD-388C-4543-B73C-2773CF2291E7}" type="slidenum">
              <a:rPr lang="en-US" altLang="zh-CN" sz="1200">
                <a:solidFill>
                  <a:schemeClr val="tx1"/>
                </a:solidFill>
                <a:latin typeface="Times New Roman" panose="02020603050405020304" pitchFamily="18" charset="0"/>
              </a:rPr>
              <a:pPr eaLnBrk="1" hangingPunct="1"/>
              <a:t>75</a:t>
            </a:fld>
            <a:endParaRPr lang="en-US" altLang="zh-CN" sz="1200">
              <a:solidFill>
                <a:schemeClr val="tx1"/>
              </a:solidFill>
              <a:latin typeface="Times New Roman" panose="02020603050405020304" pitchFamily="18" charset="0"/>
            </a:endParaRPr>
          </a:p>
        </p:txBody>
      </p:sp>
      <p:sp>
        <p:nvSpPr>
          <p:cNvPr id="206851" name="Rectangle 2">
            <a:extLst>
              <a:ext uri="{FF2B5EF4-FFF2-40B4-BE49-F238E27FC236}">
                <a16:creationId xmlns:a16="http://schemas.microsoft.com/office/drawing/2014/main" id="{168C5837-2D97-4DF0-B295-42897273CE58}"/>
              </a:ext>
            </a:extLst>
          </p:cNvPr>
          <p:cNvSpPr>
            <a:spLocks noRot="1" noChangeArrowheads="1" noTextEdit="1"/>
          </p:cNvSpPr>
          <p:nvPr>
            <p:ph type="sldImg"/>
          </p:nvPr>
        </p:nvSpPr>
        <p:spPr>
          <a:ln/>
        </p:spPr>
      </p:sp>
      <p:sp>
        <p:nvSpPr>
          <p:cNvPr id="206852" name="Rectangle 3">
            <a:extLst>
              <a:ext uri="{FF2B5EF4-FFF2-40B4-BE49-F238E27FC236}">
                <a16:creationId xmlns:a16="http://schemas.microsoft.com/office/drawing/2014/main" id="{BC8E3634-88A6-497E-A872-3269C51E84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Then desaturate.</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a:extLst>
              <a:ext uri="{FF2B5EF4-FFF2-40B4-BE49-F238E27FC236}">
                <a16:creationId xmlns:a16="http://schemas.microsoft.com/office/drawing/2014/main" id="{B73D5CCB-4416-4C24-BDAE-7EC3F7980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FE7A2F4E-DF78-4452-BC43-000BA49C1527}" type="slidenum">
              <a:rPr lang="en-US" altLang="zh-CN" sz="1200">
                <a:solidFill>
                  <a:schemeClr val="tx1"/>
                </a:solidFill>
                <a:latin typeface="Times New Roman" panose="02020603050405020304" pitchFamily="18" charset="0"/>
              </a:rPr>
              <a:pPr eaLnBrk="1" hangingPunct="1"/>
              <a:t>76</a:t>
            </a:fld>
            <a:endParaRPr lang="en-US" altLang="zh-CN" sz="1200">
              <a:solidFill>
                <a:schemeClr val="tx1"/>
              </a:solidFill>
              <a:latin typeface="Times New Roman" panose="02020603050405020304" pitchFamily="18" charset="0"/>
            </a:endParaRPr>
          </a:p>
        </p:txBody>
      </p:sp>
      <p:sp>
        <p:nvSpPr>
          <p:cNvPr id="207875" name="Rectangle 2">
            <a:extLst>
              <a:ext uri="{FF2B5EF4-FFF2-40B4-BE49-F238E27FC236}">
                <a16:creationId xmlns:a16="http://schemas.microsoft.com/office/drawing/2014/main" id="{7349B699-5ADD-4A35-BE57-EBA9B19938D0}"/>
              </a:ext>
            </a:extLst>
          </p:cNvPr>
          <p:cNvSpPr>
            <a:spLocks noRot="1" noChangeArrowheads="1" noTextEdit="1"/>
          </p:cNvSpPr>
          <p:nvPr>
            <p:ph type="sldImg"/>
          </p:nvPr>
        </p:nvSpPr>
        <p:spPr>
          <a:ln/>
        </p:spPr>
      </p:sp>
      <p:sp>
        <p:nvSpPr>
          <p:cNvPr id="207876" name="Rectangle 3">
            <a:extLst>
              <a:ext uri="{FF2B5EF4-FFF2-40B4-BE49-F238E27FC236}">
                <a16:creationId xmlns:a16="http://schemas.microsoft.com/office/drawing/2014/main" id="{51546B09-B974-4A0B-8B49-24F9F7E47F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and boost the levels.</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52EA6EA5-3CC6-4C1E-935F-9E58516719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3F8E39B9-BA8C-4886-989A-C163B497F3C7}" type="slidenum">
              <a:rPr lang="en-US" altLang="zh-CN" sz="1200">
                <a:solidFill>
                  <a:schemeClr val="tx1"/>
                </a:solidFill>
                <a:latin typeface="Times New Roman" panose="02020603050405020304" pitchFamily="18" charset="0"/>
              </a:rPr>
              <a:pPr eaLnBrk="1" hangingPunct="1"/>
              <a:t>77</a:t>
            </a:fld>
            <a:endParaRPr lang="en-US" altLang="zh-CN" sz="1200">
              <a:solidFill>
                <a:schemeClr val="tx1"/>
              </a:solidFill>
              <a:latin typeface="Times New Roman" panose="02020603050405020304" pitchFamily="18" charset="0"/>
            </a:endParaRPr>
          </a:p>
        </p:txBody>
      </p:sp>
      <p:sp>
        <p:nvSpPr>
          <p:cNvPr id="208899" name="Rectangle 2">
            <a:extLst>
              <a:ext uri="{FF2B5EF4-FFF2-40B4-BE49-F238E27FC236}">
                <a16:creationId xmlns:a16="http://schemas.microsoft.com/office/drawing/2014/main" id="{A60AABE2-4830-4C30-BADB-46409E431067}"/>
              </a:ext>
            </a:extLst>
          </p:cNvPr>
          <p:cNvSpPr>
            <a:spLocks noRot="1" noChangeArrowheads="1" noTextEdit="1"/>
          </p:cNvSpPr>
          <p:nvPr>
            <p:ph type="sldImg"/>
          </p:nvPr>
        </p:nvSpPr>
        <p:spPr>
          <a:ln/>
        </p:spPr>
      </p:sp>
      <p:sp>
        <p:nvSpPr>
          <p:cNvPr id="208900" name="Rectangle 3">
            <a:extLst>
              <a:ext uri="{FF2B5EF4-FFF2-40B4-BE49-F238E27FC236}">
                <a16:creationId xmlns:a16="http://schemas.microsoft.com/office/drawing/2014/main" id="{9E112081-CE13-45B2-8F49-DF15EBF301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We end up with this line work that we called our “intial line work”</a:t>
            </a:r>
          </a:p>
          <a:p>
            <a:pPr eaLnBrk="1" hangingPunct="1"/>
            <a:r>
              <a:rPr lang="en-US" altLang="zh-CN">
                <a:latin typeface="Times New Roman" panose="02020603050405020304" pitchFamily="18" charset="0"/>
                <a:ea typeface="ＭＳ Ｐゴシック" panose="020B0600070205080204" pitchFamily="34" charset="-128"/>
              </a:rPr>
              <a:t>B: This is pretty good but we generally want the lines in areas that are recessed.</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a:extLst>
              <a:ext uri="{FF2B5EF4-FFF2-40B4-BE49-F238E27FC236}">
                <a16:creationId xmlns:a16="http://schemas.microsoft.com/office/drawing/2014/main" id="{641D1ED1-ECE3-43EE-8AEB-7A48442C83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A4A46EF8-1111-47B6-B529-C98275162CD6}" type="slidenum">
              <a:rPr lang="en-US" altLang="zh-CN" sz="1200">
                <a:solidFill>
                  <a:schemeClr val="tx1"/>
                </a:solidFill>
                <a:latin typeface="Times New Roman" panose="02020603050405020304" pitchFamily="18" charset="0"/>
              </a:rPr>
              <a:pPr eaLnBrk="1" hangingPunct="1"/>
              <a:t>78</a:t>
            </a:fld>
            <a:endParaRPr lang="en-US" altLang="zh-CN" sz="1200">
              <a:solidFill>
                <a:schemeClr val="tx1"/>
              </a:solidFill>
              <a:latin typeface="Times New Roman" panose="02020603050405020304" pitchFamily="18" charset="0"/>
            </a:endParaRPr>
          </a:p>
        </p:txBody>
      </p:sp>
      <p:sp>
        <p:nvSpPr>
          <p:cNvPr id="209923" name="Rectangle 2">
            <a:extLst>
              <a:ext uri="{FF2B5EF4-FFF2-40B4-BE49-F238E27FC236}">
                <a16:creationId xmlns:a16="http://schemas.microsoft.com/office/drawing/2014/main" id="{B73800F9-2709-4C24-B8E2-F05D5A38D1FD}"/>
              </a:ext>
            </a:extLst>
          </p:cNvPr>
          <p:cNvSpPr>
            <a:spLocks noRot="1" noChangeArrowheads="1" noTextEdit="1"/>
          </p:cNvSpPr>
          <p:nvPr>
            <p:ph type="sldImg"/>
          </p:nvPr>
        </p:nvSpPr>
        <p:spPr>
          <a:ln/>
        </p:spPr>
      </p:sp>
      <p:sp>
        <p:nvSpPr>
          <p:cNvPr id="209924" name="Rectangle 3">
            <a:extLst>
              <a:ext uri="{FF2B5EF4-FFF2-40B4-BE49-F238E27FC236}">
                <a16:creationId xmlns:a16="http://schemas.microsoft.com/office/drawing/2014/main" id="{C1B9A006-216D-4EDB-8833-187240EDE2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So we use our ambient occlusion map as a kind of mask.</a:t>
            </a:r>
          </a:p>
          <a:p>
            <a:pPr eaLnBrk="1" hangingPunct="1"/>
            <a:r>
              <a:rPr lang="en-US" altLang="zh-CN">
                <a:latin typeface="Times New Roman" panose="02020603050405020304" pitchFamily="18" charset="0"/>
                <a:ea typeface="ＭＳ Ｐゴシック" panose="020B0600070205080204" pitchFamily="34" charset="-128"/>
              </a:rPr>
              <a:t>B: We then boost the levels.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D7AE8675-B379-44A4-B882-3ED02B1E40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69E291F8-2504-4FD0-95A9-E7717B7AD504}" type="slidenum">
              <a:rPr lang="en-US" altLang="zh-CN" sz="1200">
                <a:solidFill>
                  <a:schemeClr val="tx1"/>
                </a:solidFill>
                <a:latin typeface="Times New Roman" panose="02020603050405020304" pitchFamily="18" charset="0"/>
              </a:rPr>
              <a:pPr eaLnBrk="1" hangingPunct="1"/>
              <a:t>79</a:t>
            </a:fld>
            <a:endParaRPr lang="en-US" altLang="zh-CN" sz="1200">
              <a:solidFill>
                <a:schemeClr val="tx1"/>
              </a:solidFill>
              <a:latin typeface="Times New Roman" panose="02020603050405020304" pitchFamily="18" charset="0"/>
            </a:endParaRPr>
          </a:p>
        </p:txBody>
      </p:sp>
      <p:sp>
        <p:nvSpPr>
          <p:cNvPr id="210947" name="Rectangle 2">
            <a:extLst>
              <a:ext uri="{FF2B5EF4-FFF2-40B4-BE49-F238E27FC236}">
                <a16:creationId xmlns:a16="http://schemas.microsoft.com/office/drawing/2014/main" id="{AD0793CA-210D-466A-AB08-9920C387247E}"/>
              </a:ext>
            </a:extLst>
          </p:cNvPr>
          <p:cNvSpPr>
            <a:spLocks noRot="1" noChangeArrowheads="1" noTextEdit="1"/>
          </p:cNvSpPr>
          <p:nvPr>
            <p:ph type="sldImg"/>
          </p:nvPr>
        </p:nvSpPr>
        <p:spPr>
          <a:ln/>
        </p:spPr>
      </p:sp>
      <p:sp>
        <p:nvSpPr>
          <p:cNvPr id="210948" name="Rectangle 3">
            <a:extLst>
              <a:ext uri="{FF2B5EF4-FFF2-40B4-BE49-F238E27FC236}">
                <a16:creationId xmlns:a16="http://schemas.microsoft.com/office/drawing/2014/main" id="{3C144A3A-D296-4EED-BD06-80D811F912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and subtract this from…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a:extLst>
              <a:ext uri="{FF2B5EF4-FFF2-40B4-BE49-F238E27FC236}">
                <a16:creationId xmlns:a16="http://schemas.microsoft.com/office/drawing/2014/main" id="{05F9C8AB-1D5D-44F1-B4B1-1B62AA3D5F34}"/>
              </a:ext>
            </a:extLst>
          </p:cNvPr>
          <p:cNvSpPr>
            <a:spLocks noGrp="1" noRot="1" noChangeAspect="1" noTextEdit="1"/>
          </p:cNvSpPr>
          <p:nvPr>
            <p:ph type="sldImg"/>
          </p:nvPr>
        </p:nvSpPr>
        <p:spPr>
          <a:ln/>
        </p:spPr>
      </p:sp>
      <p:sp>
        <p:nvSpPr>
          <p:cNvPr id="138243" name="Notes Placeholder 2">
            <a:extLst>
              <a:ext uri="{FF2B5EF4-FFF2-40B4-BE49-F238E27FC236}">
                <a16:creationId xmlns:a16="http://schemas.microsoft.com/office/drawing/2014/main" id="{423761F9-C233-4FF7-A9DF-DBFBBBA75D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solidFill>
                  <a:srgbClr val="DDDDDD"/>
                </a:solidFill>
                <a:latin typeface="Times New Roman" panose="02020603050405020304" pitchFamily="18" charset="0"/>
                <a:ea typeface="ＭＳ Ｐゴシック" panose="020B0600070205080204" pitchFamily="34" charset="-128"/>
              </a:rPr>
              <a:t>When he found out Afro killed his master and took the headband.</a:t>
            </a:r>
          </a:p>
          <a:p>
            <a:r>
              <a:rPr lang="en-US" altLang="zh-CN">
                <a:solidFill>
                  <a:srgbClr val="DDDDDD"/>
                </a:solidFill>
                <a:latin typeface="Times New Roman" panose="02020603050405020304" pitchFamily="18" charset="0"/>
                <a:ea typeface="ＭＳ Ｐゴシック" panose="020B0600070205080204" pitchFamily="34" charset="-128"/>
              </a:rPr>
              <a:t>Afro wanted revenge for his Father’s death.</a:t>
            </a:r>
          </a:p>
          <a:p>
            <a:r>
              <a:rPr lang="en-US" altLang="zh-CN">
                <a:solidFill>
                  <a:srgbClr val="DDDDDD"/>
                </a:solidFill>
                <a:latin typeface="Times New Roman" panose="02020603050405020304" pitchFamily="18" charset="0"/>
                <a:ea typeface="ＭＳ Ｐゴシック" panose="020B0600070205080204" pitchFamily="34" charset="-128"/>
              </a:rPr>
              <a:t>With his imaginary friend Ninja Ninja Afro set out to find Justice.</a:t>
            </a:r>
          </a:p>
          <a:p>
            <a:pPr algn="ctr" eaLnBrk="1" hangingPunct="1">
              <a:spcBef>
                <a:spcPct val="0"/>
              </a:spcBef>
            </a:pPr>
            <a:endParaRPr lang="en-US" altLang="zh-CN" sz="2400" b="1">
              <a:solidFill>
                <a:srgbClr val="DDDDDD"/>
              </a:solidFill>
              <a:latin typeface="Courier New" panose="02070309020205020404" pitchFamily="49" charset="0"/>
              <a:ea typeface="ＭＳ Ｐゴシック" panose="020B0600070205080204" pitchFamily="34" charset="-128"/>
            </a:endParaRPr>
          </a:p>
        </p:txBody>
      </p:sp>
      <p:sp>
        <p:nvSpPr>
          <p:cNvPr id="138244" name="Slide Number Placeholder 3">
            <a:extLst>
              <a:ext uri="{FF2B5EF4-FFF2-40B4-BE49-F238E27FC236}">
                <a16:creationId xmlns:a16="http://schemas.microsoft.com/office/drawing/2014/main" id="{D1DB2023-C4E6-4A89-805B-6EF2FFA66374}"/>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B6816F76-CD31-43F2-B74F-B4D69BF9C95A}" type="slidenum">
              <a:rPr lang="en-US" altLang="zh-CN" sz="1200">
                <a:solidFill>
                  <a:schemeClr val="tx1"/>
                </a:solidFill>
                <a:latin typeface="Times New Roman" panose="02020603050405020304" pitchFamily="18" charset="0"/>
              </a:rPr>
              <a:pPr algn="r" eaLnBrk="1" hangingPunct="1"/>
              <a:t>8</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a:extLst>
              <a:ext uri="{FF2B5EF4-FFF2-40B4-BE49-F238E27FC236}">
                <a16:creationId xmlns:a16="http://schemas.microsoft.com/office/drawing/2014/main" id="{DA20F6D8-E0EA-4508-A60E-92739706E6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952B92D2-E1D6-4937-82DE-E67DB7D80BDD}" type="slidenum">
              <a:rPr lang="en-US" altLang="zh-CN" sz="1200">
                <a:solidFill>
                  <a:schemeClr val="tx1"/>
                </a:solidFill>
                <a:latin typeface="Times New Roman" panose="02020603050405020304" pitchFamily="18" charset="0"/>
              </a:rPr>
              <a:pPr eaLnBrk="1" hangingPunct="1"/>
              <a:t>80</a:t>
            </a:fld>
            <a:endParaRPr lang="en-US" altLang="zh-CN" sz="1200">
              <a:solidFill>
                <a:schemeClr val="tx1"/>
              </a:solidFill>
              <a:latin typeface="Times New Roman" panose="02020603050405020304" pitchFamily="18" charset="0"/>
            </a:endParaRPr>
          </a:p>
        </p:txBody>
      </p:sp>
      <p:sp>
        <p:nvSpPr>
          <p:cNvPr id="211971" name="Rectangle 2">
            <a:extLst>
              <a:ext uri="{FF2B5EF4-FFF2-40B4-BE49-F238E27FC236}">
                <a16:creationId xmlns:a16="http://schemas.microsoft.com/office/drawing/2014/main" id="{43F5A848-2C5F-45F3-9FEA-FC813448597A}"/>
              </a:ext>
            </a:extLst>
          </p:cNvPr>
          <p:cNvSpPr>
            <a:spLocks noRot="1" noChangeArrowheads="1" noTextEdit="1"/>
          </p:cNvSpPr>
          <p:nvPr>
            <p:ph type="sldImg"/>
          </p:nvPr>
        </p:nvSpPr>
        <p:spPr>
          <a:ln/>
        </p:spPr>
      </p:sp>
      <p:sp>
        <p:nvSpPr>
          <p:cNvPr id="211972" name="Rectangle 3">
            <a:extLst>
              <a:ext uri="{FF2B5EF4-FFF2-40B4-BE49-F238E27FC236}">
                <a16:creationId xmlns:a16="http://schemas.microsoft.com/office/drawing/2014/main" id="{24E715EB-D67B-4070-93B1-3CB01E1FCE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This...and we get…</a:t>
            </a:r>
          </a:p>
          <a:p>
            <a:pPr eaLnBrk="1" hangingPunct="1"/>
            <a:endParaRPr lang="en-US"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DD24AB8-67A3-4590-BF84-65D1C39AF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A8F28F36-19FA-4F97-8115-B2DE16C56D7D}" type="slidenum">
              <a:rPr lang="en-US" altLang="zh-CN" sz="1200">
                <a:solidFill>
                  <a:schemeClr val="tx1"/>
                </a:solidFill>
                <a:latin typeface="Times New Roman" panose="02020603050405020304" pitchFamily="18" charset="0"/>
              </a:rPr>
              <a:pPr eaLnBrk="1" hangingPunct="1"/>
              <a:t>81</a:t>
            </a:fld>
            <a:endParaRPr lang="en-US" altLang="zh-CN" sz="1200">
              <a:solidFill>
                <a:schemeClr val="tx1"/>
              </a:solidFill>
              <a:latin typeface="Times New Roman" panose="02020603050405020304" pitchFamily="18" charset="0"/>
            </a:endParaRPr>
          </a:p>
        </p:txBody>
      </p:sp>
      <p:sp>
        <p:nvSpPr>
          <p:cNvPr id="212995" name="Rectangle 2">
            <a:extLst>
              <a:ext uri="{FF2B5EF4-FFF2-40B4-BE49-F238E27FC236}">
                <a16:creationId xmlns:a16="http://schemas.microsoft.com/office/drawing/2014/main" id="{993F2131-74C0-473B-90A8-1686A752B148}"/>
              </a:ext>
            </a:extLst>
          </p:cNvPr>
          <p:cNvSpPr>
            <a:spLocks noRot="1" noChangeArrowheads="1" noTextEdit="1"/>
          </p:cNvSpPr>
          <p:nvPr>
            <p:ph type="sldImg"/>
          </p:nvPr>
        </p:nvSpPr>
        <p:spPr>
          <a:ln/>
        </p:spPr>
      </p:sp>
      <p:sp>
        <p:nvSpPr>
          <p:cNvPr id="212996" name="Rectangle 3">
            <a:extLst>
              <a:ext uri="{FF2B5EF4-FFF2-40B4-BE49-F238E27FC236}">
                <a16:creationId xmlns:a16="http://schemas.microsoft.com/office/drawing/2014/main" id="{D366E554-645F-4E89-8248-E958A09458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This gives us a good start for free.</a:t>
            </a:r>
          </a:p>
          <a:p>
            <a:pPr eaLnBrk="1" hangingPunct="1"/>
            <a:r>
              <a:rPr lang="en-US" altLang="zh-CN">
                <a:latin typeface="Times New Roman" panose="02020603050405020304" pitchFamily="18" charset="0"/>
                <a:ea typeface="ＭＳ Ｐゴシック" panose="020B0600070205080204" pitchFamily="34" charset="-128"/>
              </a:rPr>
              <a:t>B: It also works as a kind of guide for the additional marks we make.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a:extLst>
              <a:ext uri="{FF2B5EF4-FFF2-40B4-BE49-F238E27FC236}">
                <a16:creationId xmlns:a16="http://schemas.microsoft.com/office/drawing/2014/main" id="{F8F0B1AC-F52A-440C-AA8D-F2AC816F8E43}"/>
              </a:ext>
            </a:extLst>
          </p:cNvPr>
          <p:cNvSpPr>
            <a:spLocks noGrp="1" noRot="1" noChangeAspect="1" noTextEdit="1"/>
          </p:cNvSpPr>
          <p:nvPr>
            <p:ph type="sldImg"/>
          </p:nvPr>
        </p:nvSpPr>
        <p:spPr>
          <a:ln/>
        </p:spPr>
      </p:sp>
      <p:sp>
        <p:nvSpPr>
          <p:cNvPr id="214019" name="Notes Placeholder 2">
            <a:extLst>
              <a:ext uri="{FF2B5EF4-FFF2-40B4-BE49-F238E27FC236}">
                <a16:creationId xmlns:a16="http://schemas.microsoft.com/office/drawing/2014/main" id="{31FB3E89-2423-4997-8478-EA25519B1B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This is the final sketch mark layer.</a:t>
            </a:r>
          </a:p>
        </p:txBody>
      </p:sp>
      <p:sp>
        <p:nvSpPr>
          <p:cNvPr id="214020" name="Slide Number Placeholder 3">
            <a:extLst>
              <a:ext uri="{FF2B5EF4-FFF2-40B4-BE49-F238E27FC236}">
                <a16:creationId xmlns:a16="http://schemas.microsoft.com/office/drawing/2014/main" id="{F3AB2858-16FE-4F64-A565-7531378A297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82E51A7B-FC3C-4E74-901A-978ABA81DA50}" type="slidenum">
              <a:rPr lang="en-US" altLang="zh-CN" sz="1200">
                <a:solidFill>
                  <a:schemeClr val="tx1"/>
                </a:solidFill>
                <a:latin typeface="Times New Roman" panose="02020603050405020304" pitchFamily="18" charset="0"/>
              </a:rPr>
              <a:pPr eaLnBrk="1" hangingPunct="1"/>
              <a:t>82</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0C7333D8-B3B6-470B-A6A2-2328B29CA0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06CC1D30-1AAB-4B64-BDAF-7D6D50C57EE0}" type="slidenum">
              <a:rPr lang="en-US" altLang="zh-CN" sz="1200">
                <a:solidFill>
                  <a:schemeClr val="tx1"/>
                </a:solidFill>
                <a:latin typeface="Times New Roman" panose="02020603050405020304" pitchFamily="18" charset="0"/>
              </a:rPr>
              <a:pPr eaLnBrk="1" hangingPunct="1"/>
              <a:t>83</a:t>
            </a:fld>
            <a:endParaRPr lang="en-US" altLang="zh-CN" sz="1200">
              <a:solidFill>
                <a:schemeClr val="tx1"/>
              </a:solidFill>
              <a:latin typeface="Times New Roman" panose="02020603050405020304" pitchFamily="18" charset="0"/>
            </a:endParaRPr>
          </a:p>
        </p:txBody>
      </p:sp>
      <p:sp>
        <p:nvSpPr>
          <p:cNvPr id="215043" name="Rectangle 2">
            <a:extLst>
              <a:ext uri="{FF2B5EF4-FFF2-40B4-BE49-F238E27FC236}">
                <a16:creationId xmlns:a16="http://schemas.microsoft.com/office/drawing/2014/main" id="{51B4700E-E1F1-4854-AD3B-8C2A404D72B8}"/>
              </a:ext>
            </a:extLst>
          </p:cNvPr>
          <p:cNvSpPr>
            <a:spLocks noRot="1" noChangeArrowheads="1" noTextEdit="1"/>
          </p:cNvSpPr>
          <p:nvPr>
            <p:ph type="sldImg"/>
          </p:nvPr>
        </p:nvSpPr>
        <p:spPr>
          <a:ln/>
        </p:spPr>
      </p:sp>
      <p:sp>
        <p:nvSpPr>
          <p:cNvPr id="215044" name="Rectangle 3">
            <a:extLst>
              <a:ext uri="{FF2B5EF4-FFF2-40B4-BE49-F238E27FC236}">
                <a16:creationId xmlns:a16="http://schemas.microsoft.com/office/drawing/2014/main" id="{CA424FDB-21F5-44F0-A449-1F243BED8F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and again this is how it looks on the mesh.</a:t>
            </a:r>
          </a:p>
          <a:p>
            <a:pPr eaLnBrk="1" hangingPunct="1"/>
            <a:r>
              <a:rPr lang="en-US" altLang="zh-CN">
                <a:latin typeface="Times New Roman" panose="02020603050405020304" pitchFamily="18" charset="0"/>
                <a:ea typeface="ＭＳ Ｐゴシック" panose="020B0600070205080204" pitchFamily="34" charset="-128"/>
              </a:rPr>
              <a:t>B: Now that we’ve done what we can with the diffuse texture it was time to look at what we could do with the shader.</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a:extLst>
              <a:ext uri="{FF2B5EF4-FFF2-40B4-BE49-F238E27FC236}">
                <a16:creationId xmlns:a16="http://schemas.microsoft.com/office/drawing/2014/main" id="{EC3A5AF5-E829-4AA2-9DD1-3EFD9D88F17A}"/>
              </a:ext>
            </a:extLst>
          </p:cNvPr>
          <p:cNvSpPr>
            <a:spLocks noGrp="1" noRot="1" noChangeAspect="1" noTextEdit="1"/>
          </p:cNvSpPr>
          <p:nvPr>
            <p:ph type="sldImg"/>
          </p:nvPr>
        </p:nvSpPr>
        <p:spPr>
          <a:ln/>
        </p:spPr>
      </p:sp>
      <p:sp>
        <p:nvSpPr>
          <p:cNvPr id="216067" name="Notes Placeholder 2">
            <a:extLst>
              <a:ext uri="{FF2B5EF4-FFF2-40B4-BE49-F238E27FC236}">
                <a16:creationId xmlns:a16="http://schemas.microsoft.com/office/drawing/2014/main" id="{879B1464-9C55-49E1-B53B-F9B411CAC7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B: So next we’re going to talk about the individual components that we used to achieve our look.</a:t>
            </a:r>
          </a:p>
          <a:p>
            <a:pPr eaLnBrk="1" hangingPunct="1"/>
            <a:r>
              <a:rPr lang="en-US" altLang="zh-CN">
                <a:latin typeface="Times New Roman" panose="02020603050405020304" pitchFamily="18" charset="0"/>
                <a:ea typeface="ＭＳ Ｐゴシック" panose="020B0600070205080204" pitchFamily="34" charset="-128"/>
              </a:rPr>
              <a:t>&lt;switch&gt;</a:t>
            </a:r>
          </a:p>
          <a:p>
            <a:pPr eaLnBrk="1" hangingPunct="1"/>
            <a:r>
              <a:rPr lang="en-US" altLang="zh-CN">
                <a:latin typeface="Times New Roman" panose="02020603050405020304" pitchFamily="18" charset="0"/>
                <a:ea typeface="ＭＳ Ｐゴシック" panose="020B0600070205080204" pitchFamily="34" charset="-128"/>
              </a:rPr>
              <a:t>D: None of the components are technically complicated, but they are flexible and allowed us to explore different looks quickly.</a:t>
            </a:r>
          </a:p>
          <a:p>
            <a:pPr eaLnBrk="1" hangingPunct="1"/>
            <a:r>
              <a:rPr lang="en-US" altLang="zh-CN">
                <a:latin typeface="Times New Roman" panose="02020603050405020304" pitchFamily="18" charset="0"/>
                <a:ea typeface="ＭＳ Ｐゴシック" panose="020B0600070205080204" pitchFamily="34" charset="-128"/>
              </a:rPr>
              <a:t>D: We’re </a:t>
            </a:r>
            <a:r>
              <a:rPr lang="en-US" altLang="zh-CN" b="1">
                <a:latin typeface="Times New Roman" panose="02020603050405020304" pitchFamily="18" charset="0"/>
                <a:ea typeface="ＭＳ Ｐゴシック" panose="020B0600070205080204" pitchFamily="34" charset="-128"/>
              </a:rPr>
              <a:t>not </a:t>
            </a:r>
            <a:r>
              <a:rPr lang="en-US" altLang="zh-CN">
                <a:latin typeface="Times New Roman" panose="02020603050405020304" pitchFamily="18" charset="0"/>
                <a:ea typeface="ＭＳ Ｐゴシック" panose="020B0600070205080204" pitchFamily="34" charset="-128"/>
              </a:rPr>
              <a:t>going to get too </a:t>
            </a:r>
            <a:r>
              <a:rPr lang="en-US" altLang="zh-CN" b="1">
                <a:latin typeface="Times New Roman" panose="02020603050405020304" pitchFamily="18" charset="0"/>
                <a:ea typeface="ＭＳ Ｐゴシック" panose="020B0600070205080204" pitchFamily="34" charset="-128"/>
              </a:rPr>
              <a:t>technical </a:t>
            </a:r>
            <a:r>
              <a:rPr lang="en-US" altLang="zh-CN">
                <a:latin typeface="Times New Roman" panose="02020603050405020304" pitchFamily="18" charset="0"/>
                <a:ea typeface="ＭＳ Ｐゴシック" panose="020B0600070205080204" pitchFamily="34" charset="-128"/>
              </a:rPr>
              <a:t>here, and many of the examples will be </a:t>
            </a:r>
            <a:r>
              <a:rPr lang="en-US" altLang="zh-CN" b="1">
                <a:latin typeface="Times New Roman" panose="02020603050405020304" pitchFamily="18" charset="0"/>
                <a:ea typeface="ＭＳ Ｐゴシック" panose="020B0600070205080204" pitchFamily="34" charset="-128"/>
              </a:rPr>
              <a:t>simplified</a:t>
            </a:r>
            <a:r>
              <a:rPr lang="en-US" altLang="zh-CN">
                <a:latin typeface="Times New Roman" panose="02020603050405020304" pitchFamily="18" charset="0"/>
                <a:ea typeface="ＭＳ Ｐゴシック" panose="020B0600070205080204" pitchFamily="34" charset="-128"/>
              </a:rPr>
              <a:t>, but if you have more detailed questions, feel free to bring them up at the end of the talk.</a:t>
            </a:r>
          </a:p>
        </p:txBody>
      </p:sp>
      <p:sp>
        <p:nvSpPr>
          <p:cNvPr id="216068" name="Slide Number Placeholder 3">
            <a:extLst>
              <a:ext uri="{FF2B5EF4-FFF2-40B4-BE49-F238E27FC236}">
                <a16:creationId xmlns:a16="http://schemas.microsoft.com/office/drawing/2014/main" id="{5C1670B6-2927-42C9-B09F-E6290B03FB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09C59296-0143-4772-BD68-476995FC8FBD}" type="slidenum">
              <a:rPr lang="en-US" altLang="zh-CN" sz="1200">
                <a:solidFill>
                  <a:schemeClr val="tx1"/>
                </a:solidFill>
                <a:latin typeface="Times New Roman" panose="02020603050405020304" pitchFamily="18" charset="0"/>
              </a:rPr>
              <a:pPr eaLnBrk="1" hangingPunct="1"/>
              <a:t>84</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a:extLst>
              <a:ext uri="{FF2B5EF4-FFF2-40B4-BE49-F238E27FC236}">
                <a16:creationId xmlns:a16="http://schemas.microsoft.com/office/drawing/2014/main" id="{81E5433C-A890-4FF9-BB02-49FD99E7708C}"/>
              </a:ext>
            </a:extLst>
          </p:cNvPr>
          <p:cNvSpPr>
            <a:spLocks noGrp="1" noRot="1" noChangeAspect="1" noTextEdit="1"/>
          </p:cNvSpPr>
          <p:nvPr>
            <p:ph type="sldImg"/>
          </p:nvPr>
        </p:nvSpPr>
        <p:spPr>
          <a:ln/>
        </p:spPr>
      </p:sp>
      <p:sp>
        <p:nvSpPr>
          <p:cNvPr id="217091" name="Notes Placeholder 2">
            <a:extLst>
              <a:ext uri="{FF2B5EF4-FFF2-40B4-BE49-F238E27FC236}">
                <a16:creationId xmlns:a16="http://schemas.microsoft.com/office/drawing/2014/main" id="{B73BCB07-F85D-47A5-BBBB-C03A019489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First stage: </a:t>
            </a:r>
            <a:r>
              <a:rPr lang="en-US" altLang="zh-CN" b="1">
                <a:latin typeface="Times New Roman" panose="02020603050405020304" pitchFamily="18" charset="0"/>
                <a:ea typeface="ＭＳ Ｐゴシック" panose="020B0600070205080204" pitchFamily="34" charset="-128"/>
              </a:rPr>
              <a:t>diffuse texture </a:t>
            </a:r>
            <a:r>
              <a:rPr lang="en-US" altLang="zh-CN">
                <a:latin typeface="Times New Roman" panose="02020603050405020304" pitchFamily="18" charset="0"/>
                <a:ea typeface="ＭＳ Ｐゴシック" panose="020B0600070205080204" pitchFamily="34" charset="-128"/>
              </a:rPr>
              <a:t>with no lighting, any shading you see comes from </a:t>
            </a:r>
            <a:r>
              <a:rPr lang="en-US" altLang="zh-CN" b="1">
                <a:latin typeface="Times New Roman" panose="02020603050405020304" pitchFamily="18" charset="0"/>
                <a:ea typeface="ＭＳ Ｐゴシック" panose="020B0600070205080204" pitchFamily="34" charset="-128"/>
              </a:rPr>
              <a:t>ambient occlusion </a:t>
            </a:r>
            <a:r>
              <a:rPr lang="en-US" altLang="zh-CN">
                <a:latin typeface="Times New Roman" panose="02020603050405020304" pitchFamily="18" charset="0"/>
                <a:ea typeface="ＭＳ Ｐゴシック" panose="020B0600070205080204" pitchFamily="34" charset="-128"/>
              </a:rPr>
              <a:t>that’s baked in.</a:t>
            </a:r>
          </a:p>
        </p:txBody>
      </p:sp>
      <p:sp>
        <p:nvSpPr>
          <p:cNvPr id="217092" name="Slide Number Placeholder 3">
            <a:extLst>
              <a:ext uri="{FF2B5EF4-FFF2-40B4-BE49-F238E27FC236}">
                <a16:creationId xmlns:a16="http://schemas.microsoft.com/office/drawing/2014/main" id="{14326FEC-2963-41B0-B60F-EF1B9F9027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CAF276A5-AF3E-45DD-A6B5-D3532DF4441D}" type="slidenum">
              <a:rPr lang="en-US" altLang="zh-CN" sz="1200">
                <a:solidFill>
                  <a:schemeClr val="tx1"/>
                </a:solidFill>
                <a:latin typeface="Times New Roman" panose="02020603050405020304" pitchFamily="18" charset="0"/>
              </a:rPr>
              <a:pPr eaLnBrk="1" hangingPunct="1"/>
              <a:t>85</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a:extLst>
              <a:ext uri="{FF2B5EF4-FFF2-40B4-BE49-F238E27FC236}">
                <a16:creationId xmlns:a16="http://schemas.microsoft.com/office/drawing/2014/main" id="{2BBE050A-5DC7-4935-81CE-F538DE7AC41A}"/>
              </a:ext>
            </a:extLst>
          </p:cNvPr>
          <p:cNvSpPr>
            <a:spLocks noGrp="1" noRot="1" noChangeAspect="1" noTextEdit="1"/>
          </p:cNvSpPr>
          <p:nvPr>
            <p:ph type="sldImg"/>
          </p:nvPr>
        </p:nvSpPr>
        <p:spPr>
          <a:ln/>
        </p:spPr>
      </p:sp>
      <p:sp>
        <p:nvSpPr>
          <p:cNvPr id="218115" name="Notes Placeholder 2">
            <a:extLst>
              <a:ext uri="{FF2B5EF4-FFF2-40B4-BE49-F238E27FC236}">
                <a16:creationId xmlns:a16="http://schemas.microsoft.com/office/drawing/2014/main" id="{688F994B-8824-41C8-9957-D1CAF859D6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We knew we wanted to experiment with two or three tone shading initially, basically a </a:t>
            </a:r>
            <a:r>
              <a:rPr lang="en-US" altLang="zh-CN" b="1">
                <a:latin typeface="Times New Roman" panose="02020603050405020304" pitchFamily="18" charset="0"/>
                <a:ea typeface="ＭＳ Ｐゴシック" panose="020B0600070205080204" pitchFamily="34" charset="-128"/>
              </a:rPr>
              <a:t>cel-shaded look</a:t>
            </a:r>
            <a:r>
              <a:rPr lang="en-US" altLang="zh-CN">
                <a:latin typeface="Times New Roman" panose="02020603050405020304" pitchFamily="18" charset="0"/>
                <a:ea typeface="ＭＳ Ｐゴシック" panose="020B0600070205080204" pitchFamily="34" charset="-128"/>
              </a:rPr>
              <a:t>, so</a:t>
            </a:r>
          </a:p>
          <a:p>
            <a:pPr eaLnBrk="1" hangingPunct="1"/>
            <a:r>
              <a:rPr lang="en-US" altLang="zh-CN">
                <a:latin typeface="Times New Roman" panose="02020603050405020304" pitchFamily="18" charset="0"/>
                <a:ea typeface="ＭＳ Ｐゴシック" panose="020B0600070205080204" pitchFamily="34" charset="-128"/>
              </a:rPr>
              <a:t>D: A </a:t>
            </a:r>
            <a:r>
              <a:rPr lang="en-US" altLang="zh-CN" b="1">
                <a:latin typeface="Times New Roman" panose="02020603050405020304" pitchFamily="18" charset="0"/>
                <a:ea typeface="ＭＳ Ｐゴシック" panose="020B0600070205080204" pitchFamily="34" charset="-128"/>
              </a:rPr>
              <a:t>toon ramp component </a:t>
            </a:r>
            <a:r>
              <a:rPr lang="en-US" altLang="zh-CN">
                <a:latin typeface="Times New Roman" panose="02020603050405020304" pitchFamily="18" charset="0"/>
                <a:ea typeface="ＭＳ Ｐゴシック" panose="020B0600070205080204" pitchFamily="34" charset="-128"/>
              </a:rPr>
              <a:t>is one of the first things we created. </a:t>
            </a:r>
          </a:p>
        </p:txBody>
      </p:sp>
      <p:sp>
        <p:nvSpPr>
          <p:cNvPr id="218116" name="Slide Number Placeholder 3">
            <a:extLst>
              <a:ext uri="{FF2B5EF4-FFF2-40B4-BE49-F238E27FC236}">
                <a16:creationId xmlns:a16="http://schemas.microsoft.com/office/drawing/2014/main" id="{43E7DF7A-388A-4540-8F51-C684118E41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4FDB9D4A-0070-478D-9670-E0435915797F}" type="slidenum">
              <a:rPr lang="en-US" altLang="zh-CN" sz="1200">
                <a:solidFill>
                  <a:schemeClr val="tx1"/>
                </a:solidFill>
                <a:latin typeface="Times New Roman" panose="02020603050405020304" pitchFamily="18" charset="0"/>
              </a:rPr>
              <a:pPr eaLnBrk="1" hangingPunct="1"/>
              <a:t>86</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a:extLst>
              <a:ext uri="{FF2B5EF4-FFF2-40B4-BE49-F238E27FC236}">
                <a16:creationId xmlns:a16="http://schemas.microsoft.com/office/drawing/2014/main" id="{F06B1F80-1C3A-4780-B9A8-AC76197631B1}"/>
              </a:ext>
            </a:extLst>
          </p:cNvPr>
          <p:cNvSpPr>
            <a:spLocks noGrp="1" noRot="1" noChangeAspect="1" noTextEdit="1"/>
          </p:cNvSpPr>
          <p:nvPr>
            <p:ph type="sldImg"/>
          </p:nvPr>
        </p:nvSpPr>
        <p:spPr>
          <a:ln/>
        </p:spPr>
      </p:sp>
      <p:sp>
        <p:nvSpPr>
          <p:cNvPr id="219139" name="Notes Placeholder 2">
            <a:extLst>
              <a:ext uri="{FF2B5EF4-FFF2-40B4-BE49-F238E27FC236}">
                <a16:creationId xmlns:a16="http://schemas.microsoft.com/office/drawing/2014/main" id="{A762F2A7-0F96-4362-A495-F5D88DDE62D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Here’s an </a:t>
            </a:r>
            <a:r>
              <a:rPr lang="en-US" altLang="zh-CN" b="1">
                <a:latin typeface="Times New Roman" panose="02020603050405020304" pitchFamily="18" charset="0"/>
                <a:ea typeface="ＭＳ Ｐゴシック" panose="020B0600070205080204" pitchFamily="34" charset="-128"/>
              </a:rPr>
              <a:t>early screenshot </a:t>
            </a:r>
            <a:r>
              <a:rPr lang="en-US" altLang="zh-CN">
                <a:latin typeface="Times New Roman" panose="02020603050405020304" pitchFamily="18" charset="0"/>
                <a:ea typeface="ＭＳ Ｐゴシック" panose="020B0600070205080204" pitchFamily="34" charset="-128"/>
              </a:rPr>
              <a:t>of a really simple toon ramp. It looks like a </a:t>
            </a:r>
            <a:r>
              <a:rPr lang="en-US" altLang="zh-CN" b="1">
                <a:latin typeface="Times New Roman" panose="02020603050405020304" pitchFamily="18" charset="0"/>
                <a:ea typeface="ＭＳ Ｐゴシック" panose="020B0600070205080204" pitchFamily="34" charset="-128"/>
              </a:rPr>
              <a:t>three tone ramp</a:t>
            </a:r>
            <a:r>
              <a:rPr lang="en-US" altLang="zh-CN">
                <a:latin typeface="Times New Roman" panose="02020603050405020304" pitchFamily="18" charset="0"/>
                <a:ea typeface="ＭＳ Ｐゴシック" panose="020B0600070205080204" pitchFamily="34" charset="-128"/>
              </a:rPr>
              <a:t>.</a:t>
            </a:r>
          </a:p>
          <a:p>
            <a:pPr eaLnBrk="1" hangingPunct="1"/>
            <a:r>
              <a:rPr lang="en-US" altLang="zh-CN">
                <a:latin typeface="Times New Roman" panose="02020603050405020304" pitchFamily="18" charset="0"/>
                <a:ea typeface="ＭＳ Ｐゴシック" panose="020B0600070205080204" pitchFamily="34" charset="-128"/>
              </a:rPr>
              <a:t>D: </a:t>
            </a:r>
            <a:r>
              <a:rPr lang="en-US" altLang="zh-CN" b="1">
                <a:latin typeface="Times New Roman" panose="02020603050405020304" pitchFamily="18" charset="0"/>
                <a:ea typeface="ＭＳ Ｐゴシック" panose="020B0600070205080204" pitchFamily="34" charset="-128"/>
              </a:rPr>
              <a:t>What is a toon ramp? </a:t>
            </a:r>
          </a:p>
          <a:p>
            <a:pPr eaLnBrk="1" hangingPunct="1"/>
            <a:endParaRPr lang="en-US" altLang="zh-CN">
              <a:latin typeface="Times New Roman" panose="02020603050405020304" pitchFamily="18" charset="0"/>
              <a:ea typeface="ＭＳ Ｐゴシック" panose="020B0600070205080204" pitchFamily="34" charset="-128"/>
            </a:endParaRPr>
          </a:p>
        </p:txBody>
      </p:sp>
      <p:sp>
        <p:nvSpPr>
          <p:cNvPr id="219140" name="Slide Number Placeholder 3">
            <a:extLst>
              <a:ext uri="{FF2B5EF4-FFF2-40B4-BE49-F238E27FC236}">
                <a16:creationId xmlns:a16="http://schemas.microsoft.com/office/drawing/2014/main" id="{BE9D369A-13AE-4E68-B18D-3B21467E2BA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5D8C9930-7EDB-426D-90C1-73E5A5ECCB30}" type="slidenum">
              <a:rPr lang="en-US" altLang="zh-CN" sz="1200">
                <a:solidFill>
                  <a:schemeClr val="tx1"/>
                </a:solidFill>
                <a:latin typeface="Times New Roman" panose="02020603050405020304" pitchFamily="18" charset="0"/>
              </a:rPr>
              <a:pPr eaLnBrk="1" hangingPunct="1"/>
              <a:t>87</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a:extLst>
              <a:ext uri="{FF2B5EF4-FFF2-40B4-BE49-F238E27FC236}">
                <a16:creationId xmlns:a16="http://schemas.microsoft.com/office/drawing/2014/main" id="{683DB268-4149-4A5C-A7EC-A6A1C7F22B79}"/>
              </a:ext>
            </a:extLst>
          </p:cNvPr>
          <p:cNvSpPr>
            <a:spLocks noGrp="1" noRot="1" noChangeAspect="1" noTextEdit="1"/>
          </p:cNvSpPr>
          <p:nvPr>
            <p:ph type="sldImg"/>
          </p:nvPr>
        </p:nvSpPr>
        <p:spPr>
          <a:ln/>
        </p:spPr>
      </p:sp>
      <p:sp>
        <p:nvSpPr>
          <p:cNvPr id="220163" name="Notes Placeholder 2">
            <a:extLst>
              <a:ext uri="{FF2B5EF4-FFF2-40B4-BE49-F238E27FC236}">
                <a16:creationId xmlns:a16="http://schemas.microsoft.com/office/drawing/2014/main" id="{FD01C94A-3955-4E7D-8A4A-581864B91F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A toon ramp is basically a way of </a:t>
            </a:r>
            <a:r>
              <a:rPr lang="en-US" altLang="zh-CN" b="1">
                <a:latin typeface="Times New Roman" panose="02020603050405020304" pitchFamily="18" charset="0"/>
                <a:ea typeface="ＭＳ Ｐゴシック" panose="020B0600070205080204" pitchFamily="34" charset="-128"/>
              </a:rPr>
              <a:t>translating </a:t>
            </a:r>
            <a:r>
              <a:rPr lang="en-US" altLang="zh-CN">
                <a:latin typeface="Times New Roman" panose="02020603050405020304" pitchFamily="18" charset="0"/>
                <a:ea typeface="ＭＳ Ｐゴシック" panose="020B0600070205080204" pitchFamily="34" charset="-128"/>
              </a:rPr>
              <a:t>lighting information from one form to another. </a:t>
            </a:r>
          </a:p>
          <a:p>
            <a:pPr eaLnBrk="1" hangingPunct="1"/>
            <a:r>
              <a:rPr lang="en-US" altLang="zh-CN">
                <a:latin typeface="Times New Roman" panose="02020603050405020304" pitchFamily="18" charset="0"/>
                <a:ea typeface="ＭＳ Ｐゴシック" panose="020B0600070205080204" pitchFamily="34" charset="-128"/>
              </a:rPr>
              <a:t>D: You can think of it as a </a:t>
            </a:r>
            <a:r>
              <a:rPr lang="en-US" altLang="zh-CN" b="1">
                <a:latin typeface="Times New Roman" panose="02020603050405020304" pitchFamily="18" charset="0"/>
                <a:ea typeface="ＭＳ Ｐゴシック" panose="020B0600070205080204" pitchFamily="34" charset="-128"/>
              </a:rPr>
              <a:t>function </a:t>
            </a:r>
            <a:r>
              <a:rPr lang="en-US" altLang="zh-CN">
                <a:latin typeface="Times New Roman" panose="02020603050405020304" pitchFamily="18" charset="0"/>
                <a:ea typeface="ＭＳ Ｐゴシック" panose="020B0600070205080204" pitchFamily="34" charset="-128"/>
              </a:rPr>
              <a:t>which takes some kind of lighting value, translates it and outputs that translated lighting value.</a:t>
            </a:r>
          </a:p>
          <a:p>
            <a:pPr eaLnBrk="1" hangingPunct="1"/>
            <a:r>
              <a:rPr lang="en-US" altLang="zh-CN">
                <a:latin typeface="Times New Roman" panose="02020603050405020304" pitchFamily="18" charset="0"/>
                <a:ea typeface="ＭＳ Ｐゴシック" panose="020B0600070205080204" pitchFamily="34" charset="-128"/>
              </a:rPr>
              <a:t>D: Here’s a simple example: you have a directional light and this sphere. The part of the sphere that is pointing most towards the light is assigned a lighting value of 1. The part of the sphere pointing away from the light is assigned a lighting value of 0. The other parts of the sphere have lighting values somewhere in between 1 and 0 based on where they point in relation to the light.</a:t>
            </a:r>
          </a:p>
          <a:p>
            <a:pPr eaLnBrk="1" hangingPunct="1"/>
            <a:r>
              <a:rPr lang="en-US" altLang="zh-CN">
                <a:latin typeface="Times New Roman" panose="02020603050405020304" pitchFamily="18" charset="0"/>
                <a:ea typeface="ＭＳ Ｐゴシック" panose="020B0600070205080204" pitchFamily="34" charset="-128"/>
              </a:rPr>
              <a:t>D: Now, the artist can provide a toon ramp texture that translates these values into lighting values that match his or her vision. The artist has the ability to customize how the surface responds to light. </a:t>
            </a:r>
          </a:p>
          <a:p>
            <a:pPr eaLnBrk="1" hangingPunct="1"/>
            <a:r>
              <a:rPr lang="en-US" altLang="zh-CN">
                <a:latin typeface="Times New Roman" panose="02020603050405020304" pitchFamily="18" charset="0"/>
                <a:ea typeface="ＭＳ Ｐゴシック" panose="020B0600070205080204" pitchFamily="34" charset="-128"/>
              </a:rPr>
              <a:t>D: On the right, we have an example of a gray scale value getting translated through the tri-tone ramp to white.</a:t>
            </a:r>
          </a:p>
          <a:p>
            <a:pPr eaLnBrk="1" hangingPunct="1"/>
            <a:r>
              <a:rPr lang="en-US" altLang="zh-CN">
                <a:latin typeface="Times New Roman" panose="02020603050405020304" pitchFamily="18" charset="0"/>
                <a:ea typeface="ＭＳ Ｐゴシック" panose="020B0600070205080204" pitchFamily="34" charset="-128"/>
              </a:rPr>
              <a:t>D: On the left, we have an example of a ramp that lights the side of the sphere that should be in shadow.</a:t>
            </a:r>
          </a:p>
          <a:p>
            <a:pPr eaLnBrk="1" hangingPunct="1"/>
            <a:r>
              <a:rPr lang="en-US" altLang="zh-CN">
                <a:latin typeface="Times New Roman" panose="02020603050405020304" pitchFamily="18" charset="0"/>
                <a:ea typeface="ＭＳ Ｐゴシック" panose="020B0600070205080204" pitchFamily="34" charset="-128"/>
              </a:rPr>
              <a:t>D: I personally like flexible components like this.</a:t>
            </a:r>
          </a:p>
          <a:p>
            <a:pPr eaLnBrk="1" hangingPunct="1"/>
            <a:r>
              <a:rPr lang="en-US" altLang="zh-CN">
                <a:latin typeface="Times New Roman" panose="02020603050405020304" pitchFamily="18" charset="0"/>
                <a:ea typeface="ＭＳ Ｐゴシック" panose="020B0600070205080204" pitchFamily="34" charset="-128"/>
              </a:rPr>
              <a:t>D: It gives a </a:t>
            </a:r>
            <a:r>
              <a:rPr lang="en-US" altLang="zh-CN" b="1">
                <a:latin typeface="Times New Roman" panose="02020603050405020304" pitchFamily="18" charset="0"/>
                <a:ea typeface="ＭＳ Ｐゴシック" panose="020B0600070205080204" pitchFamily="34" charset="-128"/>
              </a:rPr>
              <a:t>lot of control to the artists </a:t>
            </a:r>
            <a:r>
              <a:rPr lang="en-US" altLang="zh-CN">
                <a:latin typeface="Times New Roman" panose="02020603050405020304" pitchFamily="18" charset="0"/>
                <a:ea typeface="ＭＳ Ｐゴシック" panose="020B0600070205080204" pitchFamily="34" charset="-128"/>
              </a:rPr>
              <a:t>and </a:t>
            </a:r>
            <a:r>
              <a:rPr lang="en-US" altLang="zh-CN" b="1">
                <a:latin typeface="Times New Roman" panose="02020603050405020304" pitchFamily="18" charset="0"/>
                <a:ea typeface="ＭＳ Ｐゴシック" panose="020B0600070205080204" pitchFamily="34" charset="-128"/>
              </a:rPr>
              <a:t>doesn’t require programmer support </a:t>
            </a:r>
            <a:r>
              <a:rPr lang="en-US" altLang="zh-CN">
                <a:latin typeface="Times New Roman" panose="02020603050405020304" pitchFamily="18" charset="0"/>
                <a:ea typeface="ＭＳ Ｐゴシック" panose="020B0600070205080204" pitchFamily="34" charset="-128"/>
              </a:rPr>
              <a:t>outside of setting it up initially.</a:t>
            </a:r>
          </a:p>
          <a:p>
            <a:pPr eaLnBrk="1" hangingPunct="1"/>
            <a:r>
              <a:rPr lang="en-US" altLang="zh-CN">
                <a:latin typeface="Times New Roman" panose="02020603050405020304" pitchFamily="18" charset="0"/>
                <a:ea typeface="ＭＳ Ｐゴシック" panose="020B0600070205080204" pitchFamily="34" charset="-128"/>
              </a:rPr>
              <a:t>D: You can get a lot of </a:t>
            </a:r>
            <a:r>
              <a:rPr lang="en-US" altLang="zh-CN" b="1">
                <a:latin typeface="Times New Roman" panose="02020603050405020304" pitchFamily="18" charset="0"/>
                <a:ea typeface="ＭＳ Ｐゴシック" panose="020B0600070205080204" pitchFamily="34" charset="-128"/>
              </a:rPr>
              <a:t>different kinds of effects </a:t>
            </a:r>
            <a:r>
              <a:rPr lang="en-US" altLang="zh-CN">
                <a:latin typeface="Times New Roman" panose="02020603050405020304" pitchFamily="18" charset="0"/>
                <a:ea typeface="ＭＳ Ｐゴシック" panose="020B0600070205080204" pitchFamily="34" charset="-128"/>
              </a:rPr>
              <a:t>by altering the toon ramp texture.</a:t>
            </a:r>
          </a:p>
        </p:txBody>
      </p:sp>
      <p:sp>
        <p:nvSpPr>
          <p:cNvPr id="220164" name="Slide Number Placeholder 3">
            <a:extLst>
              <a:ext uri="{FF2B5EF4-FFF2-40B4-BE49-F238E27FC236}">
                <a16:creationId xmlns:a16="http://schemas.microsoft.com/office/drawing/2014/main" id="{2C1F70E9-5646-4A71-9744-82F703E75C0E}"/>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6AA89437-6A5A-40C8-ABE3-5CD7CD8C5167}" type="slidenum">
              <a:rPr lang="en-US" altLang="zh-CN" sz="1200">
                <a:solidFill>
                  <a:schemeClr val="tx1"/>
                </a:solidFill>
                <a:latin typeface="Times New Roman" panose="02020603050405020304" pitchFamily="18" charset="0"/>
              </a:rPr>
              <a:pPr algn="r" eaLnBrk="1" hangingPunct="1"/>
              <a:t>88</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54524640-DC63-496B-95BD-6386EED6C6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22ADED97-3602-44FA-AB23-726A8A33060E}" type="slidenum">
              <a:rPr lang="en-US" altLang="zh-CN" sz="1200">
                <a:solidFill>
                  <a:schemeClr val="tx1"/>
                </a:solidFill>
                <a:latin typeface="Times New Roman" panose="02020603050405020304" pitchFamily="18" charset="0"/>
              </a:rPr>
              <a:pPr eaLnBrk="1" hangingPunct="1"/>
              <a:t>89</a:t>
            </a:fld>
            <a:endParaRPr lang="en-US" altLang="zh-CN" sz="1200">
              <a:solidFill>
                <a:schemeClr val="tx1"/>
              </a:solidFill>
              <a:latin typeface="Times New Roman" panose="02020603050405020304" pitchFamily="18" charset="0"/>
            </a:endParaRPr>
          </a:p>
        </p:txBody>
      </p:sp>
      <p:sp>
        <p:nvSpPr>
          <p:cNvPr id="221187" name="Rectangle 2">
            <a:extLst>
              <a:ext uri="{FF2B5EF4-FFF2-40B4-BE49-F238E27FC236}">
                <a16:creationId xmlns:a16="http://schemas.microsoft.com/office/drawing/2014/main" id="{8A5B674D-52AD-4F28-87C4-212A214FCF6D}"/>
              </a:ext>
            </a:extLst>
          </p:cNvPr>
          <p:cNvSpPr>
            <a:spLocks noRot="1" noChangeArrowheads="1" noTextEdit="1"/>
          </p:cNvSpPr>
          <p:nvPr>
            <p:ph type="sldImg"/>
          </p:nvPr>
        </p:nvSpPr>
        <p:spPr>
          <a:ln/>
        </p:spPr>
      </p:sp>
      <p:sp>
        <p:nvSpPr>
          <p:cNvPr id="221188" name="Rectangle 3">
            <a:extLst>
              <a:ext uri="{FF2B5EF4-FFF2-40B4-BE49-F238E27FC236}">
                <a16:creationId xmlns:a16="http://schemas.microsoft.com/office/drawing/2014/main" id="{2BBE77E6-6622-4F89-BA26-3E3B7A5E9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This is the </a:t>
            </a:r>
            <a:r>
              <a:rPr lang="en-US" altLang="zh-CN" b="1">
                <a:latin typeface="Times New Roman" panose="02020603050405020304" pitchFamily="18" charset="0"/>
                <a:ea typeface="ＭＳ Ｐゴシック" panose="020B0600070205080204" pitchFamily="34" charset="-128"/>
              </a:rPr>
              <a:t>final version </a:t>
            </a:r>
            <a:r>
              <a:rPr lang="en-US" altLang="zh-CN">
                <a:latin typeface="Times New Roman" panose="02020603050405020304" pitchFamily="18" charset="0"/>
                <a:ea typeface="ＭＳ Ｐゴシック" panose="020B0600070205080204" pitchFamily="34" charset="-128"/>
              </a:rPr>
              <a:t>of the toon ramp texture that we used</a:t>
            </a:r>
          </a:p>
          <a:p>
            <a:pPr eaLnBrk="1" hangingPunct="1"/>
            <a:r>
              <a:rPr lang="en-US" altLang="zh-CN">
                <a:latin typeface="Times New Roman" panose="02020603050405020304" pitchFamily="18" charset="0"/>
                <a:ea typeface="ＭＳ Ｐゴシック" panose="020B0600070205080204" pitchFamily="34" charset="-128"/>
              </a:rPr>
              <a:t>D: Notice, the toon ramp is not a linear ramp, that is, it’s not an even gradual transition from black to white.</a:t>
            </a:r>
          </a:p>
          <a:p>
            <a:pPr eaLnBrk="1" hangingPunct="1"/>
            <a:r>
              <a:rPr lang="en-US" altLang="zh-CN">
                <a:latin typeface="Times New Roman" panose="02020603050405020304" pitchFamily="18" charset="0"/>
                <a:ea typeface="ＭＳ Ｐゴシック" panose="020B0600070205080204" pitchFamily="34" charset="-128"/>
              </a:rPr>
              <a:t>D: In fact, the left edge </a:t>
            </a:r>
            <a:r>
              <a:rPr lang="en-US" altLang="zh-CN" b="1">
                <a:latin typeface="Times New Roman" panose="02020603050405020304" pitchFamily="18" charset="0"/>
                <a:ea typeface="ＭＳ Ｐゴシック" panose="020B0600070205080204" pitchFamily="34" charset="-128"/>
              </a:rPr>
              <a:t>isn’t </a:t>
            </a:r>
            <a:r>
              <a:rPr lang="en-US" altLang="zh-CN">
                <a:latin typeface="Times New Roman" panose="02020603050405020304" pitchFamily="18" charset="0"/>
                <a:ea typeface="ＭＳ Ｐゴシック" panose="020B0600070205080204" pitchFamily="34" charset="-128"/>
              </a:rPr>
              <a:t>even </a:t>
            </a:r>
            <a:r>
              <a:rPr lang="en-US" altLang="zh-CN" b="1">
                <a:latin typeface="Times New Roman" panose="02020603050405020304" pitchFamily="18" charset="0"/>
                <a:ea typeface="ＭＳ Ｐゴシック" panose="020B0600070205080204" pitchFamily="34" charset="-128"/>
              </a:rPr>
              <a:t>black </a:t>
            </a:r>
            <a:r>
              <a:rPr lang="en-US" altLang="zh-CN">
                <a:latin typeface="Times New Roman" panose="02020603050405020304" pitchFamily="18" charset="0"/>
                <a:ea typeface="ＭＳ Ｐゴシック" panose="020B0600070205080204" pitchFamily="34" charset="-128"/>
              </a:rPr>
              <a:t>and the entire right side is </a:t>
            </a:r>
            <a:r>
              <a:rPr lang="en-US" altLang="zh-CN" b="1">
                <a:latin typeface="Times New Roman" panose="02020603050405020304" pitchFamily="18" charset="0"/>
                <a:ea typeface="ＭＳ Ｐゴシック" panose="020B0600070205080204" pitchFamily="34" charset="-128"/>
              </a:rPr>
              <a:t>white</a:t>
            </a:r>
            <a:r>
              <a:rPr lang="en-US" altLang="zh-CN">
                <a:latin typeface="Times New Roman" panose="02020603050405020304" pitchFamily="18" charset="0"/>
                <a:ea typeface="ＭＳ Ｐゴシック" panose="020B0600070205080204" pitchFamily="34" charset="-128"/>
              </a:rPr>
              <a:t>. </a:t>
            </a:r>
          </a:p>
          <a:p>
            <a:pPr eaLnBrk="1" hangingPunct="1"/>
            <a:r>
              <a:rPr lang="en-US" altLang="zh-CN">
                <a:latin typeface="Times New Roman" panose="02020603050405020304" pitchFamily="18" charset="0"/>
                <a:ea typeface="ＭＳ Ｐゴシック" panose="020B0600070205080204" pitchFamily="34" charset="-128"/>
              </a:rPr>
              <a:t>D: This means the lighting contribution after translation will never be black.</a:t>
            </a:r>
          </a:p>
          <a:p>
            <a:pPr eaLnBrk="1" hangingPunct="1"/>
            <a:r>
              <a:rPr lang="en-US" altLang="zh-CN">
                <a:latin typeface="Times New Roman" panose="02020603050405020304" pitchFamily="18" charset="0"/>
                <a:ea typeface="ＭＳ Ｐゴシック" panose="020B0600070205080204" pitchFamily="34" charset="-128"/>
              </a:rPr>
              <a:t>D: And, for almost the entire hemisphere of angles pointing towards the light, the lighting contribution will be white.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C0C52164-A798-4C10-8833-84F535D73476}"/>
              </a:ext>
            </a:extLst>
          </p:cNvPr>
          <p:cNvSpPr>
            <a:spLocks noGrp="1" noRot="1" noChangeAspect="1" noTextEdit="1"/>
          </p:cNvSpPr>
          <p:nvPr>
            <p:ph type="sldImg"/>
          </p:nvPr>
        </p:nvSpPr>
        <p:spPr>
          <a:ln/>
        </p:spPr>
      </p:sp>
      <p:sp>
        <p:nvSpPr>
          <p:cNvPr id="139267" name="Notes Placeholder 2">
            <a:extLst>
              <a:ext uri="{FF2B5EF4-FFF2-40B4-BE49-F238E27FC236}">
                <a16:creationId xmlns:a16="http://schemas.microsoft.com/office/drawing/2014/main" id="{C9165A47-5217-4AFD-BDA1-ADE8633753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solidFill>
                  <a:srgbClr val="DDDDDD"/>
                </a:solidFill>
                <a:latin typeface="Times New Roman" panose="02020603050405020304" pitchFamily="18" charset="0"/>
                <a:ea typeface="ＭＳ Ｐゴシック" panose="020B0600070205080204" pitchFamily="34" charset="-128"/>
              </a:rPr>
              <a:t>They had many adventures…</a:t>
            </a:r>
          </a:p>
        </p:txBody>
      </p:sp>
      <p:sp>
        <p:nvSpPr>
          <p:cNvPr id="139268" name="Slide Number Placeholder 3">
            <a:extLst>
              <a:ext uri="{FF2B5EF4-FFF2-40B4-BE49-F238E27FC236}">
                <a16:creationId xmlns:a16="http://schemas.microsoft.com/office/drawing/2014/main" id="{7DDC3E3B-F30E-4C7A-9657-203901A87AB6}"/>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46E12144-B130-4B14-8CA4-03804A296103}" type="slidenum">
              <a:rPr lang="en-US" altLang="zh-CN" sz="1200">
                <a:solidFill>
                  <a:schemeClr val="tx1"/>
                </a:solidFill>
                <a:latin typeface="Times New Roman" panose="02020603050405020304" pitchFamily="18" charset="0"/>
              </a:rPr>
              <a:pPr algn="r" eaLnBrk="1" hangingPunct="1"/>
              <a:t>9</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a:extLst>
              <a:ext uri="{FF2B5EF4-FFF2-40B4-BE49-F238E27FC236}">
                <a16:creationId xmlns:a16="http://schemas.microsoft.com/office/drawing/2014/main" id="{0E583327-2392-4F22-890B-9063651B74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385FA277-226D-48FE-8144-8FF4F3687596}" type="slidenum">
              <a:rPr lang="en-US" altLang="zh-CN" sz="1200">
                <a:solidFill>
                  <a:schemeClr val="tx1"/>
                </a:solidFill>
                <a:latin typeface="Times New Roman" panose="02020603050405020304" pitchFamily="18" charset="0"/>
              </a:rPr>
              <a:pPr eaLnBrk="1" hangingPunct="1"/>
              <a:t>90</a:t>
            </a:fld>
            <a:endParaRPr lang="en-US" altLang="zh-CN" sz="1200">
              <a:solidFill>
                <a:schemeClr val="tx1"/>
              </a:solidFill>
              <a:latin typeface="Times New Roman" panose="02020603050405020304" pitchFamily="18" charset="0"/>
            </a:endParaRPr>
          </a:p>
        </p:txBody>
      </p:sp>
      <p:sp>
        <p:nvSpPr>
          <p:cNvPr id="222211" name="Rectangle 2">
            <a:extLst>
              <a:ext uri="{FF2B5EF4-FFF2-40B4-BE49-F238E27FC236}">
                <a16:creationId xmlns:a16="http://schemas.microsoft.com/office/drawing/2014/main" id="{E28C5DA9-2686-4F62-B8E6-1F65CBED2E0C}"/>
              </a:ext>
            </a:extLst>
          </p:cNvPr>
          <p:cNvSpPr>
            <a:spLocks noRot="1" noChangeArrowheads="1" noTextEdit="1"/>
          </p:cNvSpPr>
          <p:nvPr>
            <p:ph type="sldImg"/>
          </p:nvPr>
        </p:nvSpPr>
        <p:spPr>
          <a:ln/>
        </p:spPr>
      </p:sp>
      <p:sp>
        <p:nvSpPr>
          <p:cNvPr id="222212" name="Rectangle 3">
            <a:extLst>
              <a:ext uri="{FF2B5EF4-FFF2-40B4-BE49-F238E27FC236}">
                <a16:creationId xmlns:a16="http://schemas.microsoft.com/office/drawing/2014/main" id="{A3011BA1-5760-455C-8F05-44DFCB6D17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 is a linear transition from black to white just for </a:t>
            </a:r>
            <a:r>
              <a:rPr lang="en-US" altLang="zh-CN" b="1">
                <a:latin typeface="Times New Roman" panose="02020603050405020304" pitchFamily="18" charset="0"/>
                <a:ea typeface="ＭＳ Ｐゴシック" panose="020B0600070205080204" pitchFamily="34" charset="-128"/>
              </a:rPr>
              <a:t>comparison</a:t>
            </a:r>
            <a:r>
              <a:rPr lang="en-US" altLang="zh-CN">
                <a:latin typeface="Times New Roman" panose="02020603050405020304" pitchFamily="18" charset="0"/>
                <a:ea typeface="ＭＳ Ｐゴシック" panose="020B0600070205080204" pitchFamily="34" charset="-128"/>
              </a:rPr>
              <a:t>. </a:t>
            </a:r>
          </a:p>
          <a:p>
            <a:pPr eaLnBrk="1" hangingPunct="1"/>
            <a:r>
              <a:rPr lang="en-US" altLang="zh-CN">
                <a:latin typeface="Times New Roman" panose="02020603050405020304" pitchFamily="18" charset="0"/>
                <a:ea typeface="ＭＳ Ｐゴシック" panose="020B0600070205080204" pitchFamily="34" charset="-128"/>
              </a:rPr>
              <a:t>D: Notice Afro looks darker in general and </a:t>
            </a:r>
            <a:r>
              <a:rPr lang="en-US" altLang="zh-CN" b="1">
                <a:latin typeface="Times New Roman" panose="02020603050405020304" pitchFamily="18" charset="0"/>
                <a:ea typeface="ＭＳ Ｐゴシック" panose="020B0600070205080204" pitchFamily="34" charset="-128"/>
              </a:rPr>
              <a:t>doesn’t have </a:t>
            </a:r>
            <a:r>
              <a:rPr lang="en-US" altLang="zh-CN">
                <a:latin typeface="Times New Roman" panose="02020603050405020304" pitchFamily="18" charset="0"/>
                <a:ea typeface="ＭＳ Ｐゴシック" panose="020B0600070205080204" pitchFamily="34" charset="-128"/>
              </a:rPr>
              <a:t>the </a:t>
            </a:r>
            <a:r>
              <a:rPr lang="en-US" altLang="zh-CN" b="1">
                <a:latin typeface="Times New Roman" panose="02020603050405020304" pitchFamily="18" charset="0"/>
                <a:ea typeface="ＭＳ Ｐゴシック" panose="020B0600070205080204" pitchFamily="34" charset="-128"/>
              </a:rPr>
              <a:t>highlights </a:t>
            </a:r>
            <a:r>
              <a:rPr lang="en-US" altLang="zh-CN">
                <a:latin typeface="Times New Roman" panose="02020603050405020304" pitchFamily="18" charset="0"/>
                <a:ea typeface="ＭＳ Ｐゴシック" panose="020B0600070205080204" pitchFamily="34" charset="-128"/>
              </a:rPr>
              <a:t>in his creases that pop.</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1CA02868-E5AD-47AF-9BFA-B20106CCDBAB}"/>
              </a:ext>
            </a:extLst>
          </p:cNvPr>
          <p:cNvSpPr>
            <a:spLocks noGrp="1" noRot="1" noChangeAspect="1" noTextEdit="1"/>
          </p:cNvSpPr>
          <p:nvPr>
            <p:ph type="sldImg"/>
          </p:nvPr>
        </p:nvSpPr>
        <p:spPr>
          <a:ln/>
        </p:spPr>
      </p:sp>
      <p:sp>
        <p:nvSpPr>
          <p:cNvPr id="223235" name="Notes Placeholder 2">
            <a:extLst>
              <a:ext uri="{FF2B5EF4-FFF2-40B4-BE49-F238E27FC236}">
                <a16:creationId xmlns:a16="http://schemas.microsoft.com/office/drawing/2014/main" id="{90D54C75-8963-4D45-B471-8FB2A2F16D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Here’s an extreme two tone toon ramp texture.</a:t>
            </a:r>
          </a:p>
          <a:p>
            <a:pPr eaLnBrk="1" hangingPunct="1"/>
            <a:r>
              <a:rPr lang="en-US" altLang="zh-CN">
                <a:latin typeface="Times New Roman" panose="02020603050405020304" pitchFamily="18" charset="0"/>
                <a:ea typeface="ＭＳ Ｐゴシック" panose="020B0600070205080204" pitchFamily="34" charset="-128"/>
              </a:rPr>
              <a:t>D: The half of Afro facing away from the light is completely </a:t>
            </a:r>
            <a:r>
              <a:rPr lang="en-US" altLang="zh-CN" b="1">
                <a:latin typeface="Times New Roman" panose="02020603050405020304" pitchFamily="18" charset="0"/>
                <a:ea typeface="ＭＳ Ｐゴシック" panose="020B0600070205080204" pitchFamily="34" charset="-128"/>
              </a:rPr>
              <a:t>black</a:t>
            </a:r>
            <a:r>
              <a:rPr lang="en-US" altLang="zh-CN">
                <a:latin typeface="Times New Roman" panose="02020603050405020304" pitchFamily="18" charset="0"/>
                <a:ea typeface="ＭＳ Ｐゴシック" panose="020B0600070205080204" pitchFamily="34" charset="-128"/>
              </a:rPr>
              <a:t>.</a:t>
            </a:r>
          </a:p>
          <a:p>
            <a:pPr eaLnBrk="1" hangingPunct="1"/>
            <a:r>
              <a:rPr lang="en-US" altLang="zh-CN">
                <a:latin typeface="Times New Roman" panose="02020603050405020304" pitchFamily="18" charset="0"/>
                <a:ea typeface="ＭＳ Ｐゴシック" panose="020B0600070205080204" pitchFamily="34" charset="-128"/>
              </a:rPr>
              <a:t>D: This kind of imparts an </a:t>
            </a:r>
            <a:r>
              <a:rPr lang="en-US" altLang="zh-CN" b="1">
                <a:latin typeface="Times New Roman" panose="02020603050405020304" pitchFamily="18" charset="0"/>
                <a:ea typeface="ＭＳ Ｐゴシック" panose="020B0600070205080204" pitchFamily="34" charset="-128"/>
              </a:rPr>
              <a:t>inky </a:t>
            </a:r>
            <a:r>
              <a:rPr lang="en-US" altLang="zh-CN">
                <a:latin typeface="Times New Roman" panose="02020603050405020304" pitchFamily="18" charset="0"/>
                <a:ea typeface="ＭＳ Ｐゴシック" panose="020B0600070205080204" pitchFamily="34" charset="-128"/>
              </a:rPr>
              <a:t>look to Afro.</a:t>
            </a:r>
          </a:p>
        </p:txBody>
      </p:sp>
      <p:sp>
        <p:nvSpPr>
          <p:cNvPr id="223236" name="Slide Number Placeholder 3">
            <a:extLst>
              <a:ext uri="{FF2B5EF4-FFF2-40B4-BE49-F238E27FC236}">
                <a16:creationId xmlns:a16="http://schemas.microsoft.com/office/drawing/2014/main" id="{2A2267E0-88F0-4757-89F5-CF55927FCD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29809E5-6FC2-46D0-8A9B-E83ED8E92A13}" type="slidenum">
              <a:rPr lang="en-US" altLang="zh-CN" sz="1200">
                <a:solidFill>
                  <a:schemeClr val="tx1"/>
                </a:solidFill>
                <a:latin typeface="Times New Roman" panose="02020603050405020304" pitchFamily="18" charset="0"/>
              </a:rPr>
              <a:pPr eaLnBrk="1" hangingPunct="1"/>
              <a:t>91</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a:extLst>
              <a:ext uri="{FF2B5EF4-FFF2-40B4-BE49-F238E27FC236}">
                <a16:creationId xmlns:a16="http://schemas.microsoft.com/office/drawing/2014/main" id="{10820820-FB93-498E-9444-A22C502FB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EE434788-2DD7-4C67-9A48-7C5D64402ECC}" type="slidenum">
              <a:rPr lang="en-US" altLang="zh-CN" sz="1200">
                <a:solidFill>
                  <a:schemeClr val="tx1"/>
                </a:solidFill>
                <a:latin typeface="Times New Roman" panose="02020603050405020304" pitchFamily="18" charset="0"/>
              </a:rPr>
              <a:pPr eaLnBrk="1" hangingPunct="1"/>
              <a:t>92</a:t>
            </a:fld>
            <a:endParaRPr lang="en-US" altLang="zh-CN" sz="1200">
              <a:solidFill>
                <a:schemeClr val="tx1"/>
              </a:solidFill>
              <a:latin typeface="Times New Roman" panose="02020603050405020304" pitchFamily="18" charset="0"/>
            </a:endParaRPr>
          </a:p>
        </p:txBody>
      </p:sp>
      <p:sp>
        <p:nvSpPr>
          <p:cNvPr id="224259" name="Rectangle 2">
            <a:extLst>
              <a:ext uri="{FF2B5EF4-FFF2-40B4-BE49-F238E27FC236}">
                <a16:creationId xmlns:a16="http://schemas.microsoft.com/office/drawing/2014/main" id="{61DC4A3A-B665-4FC1-A73F-39A94B9B54B5}"/>
              </a:ext>
            </a:extLst>
          </p:cNvPr>
          <p:cNvSpPr>
            <a:spLocks noRot="1" noChangeArrowheads="1" noTextEdit="1"/>
          </p:cNvSpPr>
          <p:nvPr>
            <p:ph type="sldImg"/>
          </p:nvPr>
        </p:nvSpPr>
        <p:spPr>
          <a:ln/>
        </p:spPr>
      </p:sp>
      <p:sp>
        <p:nvSpPr>
          <p:cNvPr id="224260" name="Rectangle 3">
            <a:extLst>
              <a:ext uri="{FF2B5EF4-FFF2-40B4-BE49-F238E27FC236}">
                <a16:creationId xmlns:a16="http://schemas.microsoft.com/office/drawing/2014/main" id="{18C812AD-4112-42DE-B35E-FE2575AAE7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This ramp was used for </a:t>
            </a:r>
            <a:r>
              <a:rPr lang="en-US" altLang="zh-CN" b="1">
                <a:latin typeface="Times New Roman" panose="02020603050405020304" pitchFamily="18" charset="0"/>
                <a:ea typeface="ＭＳ Ｐゴシック" panose="020B0600070205080204" pitchFamily="34" charset="-128"/>
              </a:rPr>
              <a:t>metallic </a:t>
            </a:r>
            <a:r>
              <a:rPr lang="en-US" altLang="zh-CN">
                <a:latin typeface="Times New Roman" panose="02020603050405020304" pitchFamily="18" charset="0"/>
                <a:ea typeface="ＭＳ Ｐゴシック" panose="020B0600070205080204" pitchFamily="34" charset="-128"/>
              </a:rPr>
              <a:t>objects in Afro.</a:t>
            </a:r>
          </a:p>
          <a:p>
            <a:pPr eaLnBrk="1" hangingPunct="1"/>
            <a:endParaRPr lang="en-US" altLang="zh-CN">
              <a:latin typeface="Times New Roman" panose="02020603050405020304" pitchFamily="18" charset="0"/>
              <a:ea typeface="ＭＳ Ｐゴシック" panose="020B0600070205080204" pitchFamily="34" charset="-128"/>
            </a:endParaRPr>
          </a:p>
          <a:p>
            <a:pPr eaLnBrk="1" hangingPunct="1"/>
            <a:r>
              <a:rPr lang="en-US" altLang="zh-CN">
                <a:latin typeface="Times New Roman" panose="02020603050405020304" pitchFamily="18" charset="0"/>
                <a:ea typeface="ＭＳ Ｐゴシック" panose="020B0600070205080204" pitchFamily="34" charset="-128"/>
              </a:rPr>
              <a:t>D: One thing to note is these textures are 2 dimensional, while the lighting lookup really only needs 1 dimension. So imagine these textures only really need to be </a:t>
            </a:r>
            <a:r>
              <a:rPr lang="en-US" altLang="zh-CN" b="1">
                <a:latin typeface="Times New Roman" panose="02020603050405020304" pitchFamily="18" charset="0"/>
                <a:ea typeface="ＭＳ Ｐゴシック" panose="020B0600070205080204" pitchFamily="34" charset="-128"/>
              </a:rPr>
              <a:t>1 pixel tall</a:t>
            </a:r>
            <a:r>
              <a:rPr lang="en-US" altLang="zh-CN">
                <a:latin typeface="Times New Roman" panose="02020603050405020304" pitchFamily="18" charset="0"/>
                <a:ea typeface="ＭＳ Ｐゴシック" panose="020B0600070205080204" pitchFamily="34" charset="-128"/>
              </a:rPr>
              <a:t>.</a:t>
            </a:r>
          </a:p>
          <a:p>
            <a:pPr eaLnBrk="1" hangingPunct="1"/>
            <a:endParaRPr lang="en-US" altLang="zh-CN">
              <a:latin typeface="Times New Roman" panose="02020603050405020304" pitchFamily="18" charset="0"/>
              <a:ea typeface="ＭＳ Ｐゴシック" panose="020B0600070205080204" pitchFamily="34" charset="-128"/>
            </a:endParaRPr>
          </a:p>
          <a:p>
            <a:pPr eaLnBrk="1" hangingPunct="1"/>
            <a:r>
              <a:rPr lang="en-US" altLang="zh-CN">
                <a:latin typeface="Times New Roman" panose="02020603050405020304" pitchFamily="18" charset="0"/>
                <a:ea typeface="ＭＳ Ｐゴシック" panose="020B0600070205080204" pitchFamily="34" charset="-128"/>
              </a:rPr>
              <a:t>D: But… since we have this second dimension, you could potentially use that real estate. </a:t>
            </a:r>
          </a:p>
          <a:p>
            <a:pPr eaLnBrk="1" hangingPunct="1"/>
            <a:r>
              <a:rPr lang="en-US" altLang="zh-CN">
                <a:latin typeface="Times New Roman" panose="02020603050405020304" pitchFamily="18" charset="0"/>
                <a:ea typeface="ＭＳ Ｐゴシック" panose="020B0600070205080204" pitchFamily="34" charset="-128"/>
              </a:rPr>
              <a:t>D: This way your toon ramp “function” effectively takes </a:t>
            </a:r>
            <a:r>
              <a:rPr lang="en-US" altLang="zh-CN" b="1">
                <a:latin typeface="Times New Roman" panose="02020603050405020304" pitchFamily="18" charset="0"/>
                <a:ea typeface="ＭＳ Ｐゴシック" panose="020B0600070205080204" pitchFamily="34" charset="-128"/>
              </a:rPr>
              <a:t>two inputs</a:t>
            </a:r>
            <a:r>
              <a:rPr lang="en-US" altLang="zh-CN">
                <a:latin typeface="Times New Roman" panose="02020603050405020304" pitchFamily="18" charset="0"/>
                <a:ea typeface="ＭＳ Ｐゴシック" panose="020B0600070205080204" pitchFamily="34" charset="-128"/>
              </a:rPr>
              <a:t>: a lighting value and whatever else you want. We didn’t do this, but you’ve got all these other pixels to explore.</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a:extLst>
              <a:ext uri="{FF2B5EF4-FFF2-40B4-BE49-F238E27FC236}">
                <a16:creationId xmlns:a16="http://schemas.microsoft.com/office/drawing/2014/main" id="{12418ED2-B930-4F51-AAB8-14B1BB9C454F}"/>
              </a:ext>
            </a:extLst>
          </p:cNvPr>
          <p:cNvSpPr>
            <a:spLocks noGrp="1" noRot="1" noChangeAspect="1" noTextEdit="1"/>
          </p:cNvSpPr>
          <p:nvPr>
            <p:ph type="sldImg"/>
          </p:nvPr>
        </p:nvSpPr>
        <p:spPr>
          <a:ln/>
        </p:spPr>
      </p:sp>
      <p:sp>
        <p:nvSpPr>
          <p:cNvPr id="225283" name="Notes Placeholder 2">
            <a:extLst>
              <a:ext uri="{FF2B5EF4-FFF2-40B4-BE49-F238E27FC236}">
                <a16:creationId xmlns:a16="http://schemas.microsoft.com/office/drawing/2014/main" id="{D3209F53-EC27-4948-B7D4-88765DB017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Now, Bryan showed us the sketch marks in the diffuse texture but those sketch marks were static and we were looking for something hand-drawn that was dynamic. </a:t>
            </a:r>
          </a:p>
          <a:p>
            <a:pPr eaLnBrk="1" hangingPunct="1"/>
            <a:r>
              <a:rPr lang="en-US" altLang="zh-CN">
                <a:latin typeface="Times New Roman" panose="02020603050405020304" pitchFamily="18" charset="0"/>
                <a:ea typeface="ＭＳ Ｐゴシック" panose="020B0600070205080204" pitchFamily="34" charset="-128"/>
              </a:rPr>
              <a:t>D: So the next thing we created was a cross hatching component. </a:t>
            </a:r>
          </a:p>
        </p:txBody>
      </p:sp>
      <p:sp>
        <p:nvSpPr>
          <p:cNvPr id="225284" name="Slide Number Placeholder 3">
            <a:extLst>
              <a:ext uri="{FF2B5EF4-FFF2-40B4-BE49-F238E27FC236}">
                <a16:creationId xmlns:a16="http://schemas.microsoft.com/office/drawing/2014/main" id="{DF24C685-E732-465C-B940-52AE881C88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F635BAA8-8AC5-4B3B-B67D-02CD3F678E64}" type="slidenum">
              <a:rPr lang="en-US" altLang="zh-CN" sz="1200">
                <a:solidFill>
                  <a:schemeClr val="tx1"/>
                </a:solidFill>
                <a:latin typeface="Times New Roman" panose="02020603050405020304" pitchFamily="18" charset="0"/>
              </a:rPr>
              <a:pPr eaLnBrk="1" hangingPunct="1"/>
              <a:t>93</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a:extLst>
              <a:ext uri="{FF2B5EF4-FFF2-40B4-BE49-F238E27FC236}">
                <a16:creationId xmlns:a16="http://schemas.microsoft.com/office/drawing/2014/main" id="{854FADED-ECAD-4155-A425-7F63DAC497C8}"/>
              </a:ext>
            </a:extLst>
          </p:cNvPr>
          <p:cNvSpPr>
            <a:spLocks noGrp="1" noRot="1" noChangeAspect="1" noTextEdit="1"/>
          </p:cNvSpPr>
          <p:nvPr>
            <p:ph type="sldImg"/>
          </p:nvPr>
        </p:nvSpPr>
        <p:spPr>
          <a:ln/>
        </p:spPr>
      </p:sp>
      <p:sp>
        <p:nvSpPr>
          <p:cNvPr id="226307" name="Notes Placeholder 2">
            <a:extLst>
              <a:ext uri="{FF2B5EF4-FFF2-40B4-BE49-F238E27FC236}">
                <a16:creationId xmlns:a16="http://schemas.microsoft.com/office/drawing/2014/main" id="{21ED4F2B-500B-4D1F-9FC0-D3F4FFB4F2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This is an early experiment with using a </a:t>
            </a:r>
            <a:r>
              <a:rPr lang="en-US" altLang="zh-CN" b="1">
                <a:latin typeface="Times New Roman" panose="02020603050405020304" pitchFamily="18" charset="0"/>
                <a:ea typeface="ＭＳ Ｐゴシック" panose="020B0600070205080204" pitchFamily="34" charset="-128"/>
              </a:rPr>
              <a:t>character specific hatch texture</a:t>
            </a:r>
            <a:r>
              <a:rPr lang="en-US" altLang="zh-CN">
                <a:latin typeface="Times New Roman" panose="02020603050405020304" pitchFamily="18" charset="0"/>
                <a:ea typeface="ＭＳ Ｐゴシック" panose="020B0600070205080204" pitchFamily="34" charset="-128"/>
              </a:rPr>
              <a:t>. </a:t>
            </a:r>
          </a:p>
          <a:p>
            <a:pPr eaLnBrk="1" hangingPunct="1"/>
            <a:r>
              <a:rPr lang="en-US" altLang="zh-CN">
                <a:latin typeface="Times New Roman" panose="02020603050405020304" pitchFamily="18" charset="0"/>
                <a:ea typeface="ＭＳ Ｐゴシック" panose="020B0600070205080204" pitchFamily="34" charset="-128"/>
              </a:rPr>
              <a:t>D: The idea was to blend in this cross-hatched texture in the darker areas of the model. </a:t>
            </a:r>
          </a:p>
          <a:p>
            <a:pPr eaLnBrk="1" hangingPunct="1"/>
            <a:r>
              <a:rPr lang="en-US" altLang="zh-CN">
                <a:latin typeface="Times New Roman" panose="02020603050405020304" pitchFamily="18" charset="0"/>
                <a:ea typeface="ＭＳ Ｐゴシック" panose="020B0600070205080204" pitchFamily="34" charset="-128"/>
              </a:rPr>
              <a:t>D: We don’t have a screenshot of how this looked in game, but trust us, it </a:t>
            </a:r>
            <a:r>
              <a:rPr lang="en-US" altLang="zh-CN" b="1">
                <a:latin typeface="Times New Roman" panose="02020603050405020304" pitchFamily="18" charset="0"/>
                <a:ea typeface="ＭＳ Ｐゴシック" panose="020B0600070205080204" pitchFamily="34" charset="-128"/>
              </a:rPr>
              <a:t>didn’t look good</a:t>
            </a:r>
            <a:r>
              <a:rPr lang="en-US" altLang="zh-CN">
                <a:latin typeface="Times New Roman" panose="02020603050405020304" pitchFamily="18" charset="0"/>
                <a:ea typeface="ＭＳ Ｐゴシック" panose="020B0600070205080204" pitchFamily="34" charset="-128"/>
              </a:rPr>
              <a:t>. </a:t>
            </a:r>
          </a:p>
          <a:p>
            <a:pPr eaLnBrk="1" hangingPunct="1"/>
            <a:r>
              <a:rPr lang="en-US" altLang="zh-CN">
                <a:latin typeface="Times New Roman" panose="02020603050405020304" pitchFamily="18" charset="0"/>
                <a:ea typeface="ＭＳ Ｐゴシック" panose="020B0600070205080204" pitchFamily="34" charset="-128"/>
              </a:rPr>
              <a:t>D: Other than not looking that great, it meant we’d have to </a:t>
            </a:r>
            <a:r>
              <a:rPr lang="en-US" altLang="zh-CN" b="1">
                <a:latin typeface="Times New Roman" panose="02020603050405020304" pitchFamily="18" charset="0"/>
                <a:ea typeface="ＭＳ Ｐゴシック" panose="020B0600070205080204" pitchFamily="34" charset="-128"/>
              </a:rPr>
              <a:t>create a unique hatch texture </a:t>
            </a:r>
            <a:r>
              <a:rPr lang="en-US" altLang="zh-CN">
                <a:latin typeface="Times New Roman" panose="02020603050405020304" pitchFamily="18" charset="0"/>
                <a:ea typeface="ＭＳ Ｐゴシック" panose="020B0600070205080204" pitchFamily="34" charset="-128"/>
              </a:rPr>
              <a:t>for each character. </a:t>
            </a:r>
          </a:p>
          <a:p>
            <a:pPr eaLnBrk="1" hangingPunct="1"/>
            <a:r>
              <a:rPr lang="en-US" altLang="zh-CN">
                <a:latin typeface="Times New Roman" panose="02020603050405020304" pitchFamily="18" charset="0"/>
                <a:ea typeface="ＭＳ Ｐゴシック" panose="020B0600070205080204" pitchFamily="34" charset="-128"/>
              </a:rPr>
              <a:t>D: This could easily become a </a:t>
            </a:r>
            <a:r>
              <a:rPr lang="en-US" altLang="zh-CN" b="1">
                <a:latin typeface="Times New Roman" panose="02020603050405020304" pitchFamily="18" charset="0"/>
                <a:ea typeface="ＭＳ Ｐゴシック" panose="020B0600070205080204" pitchFamily="34" charset="-128"/>
              </a:rPr>
              <a:t>time and memory bottleneck</a:t>
            </a:r>
            <a:r>
              <a:rPr lang="en-US" altLang="zh-CN">
                <a:latin typeface="Times New Roman" panose="02020603050405020304" pitchFamily="18" charset="0"/>
                <a:ea typeface="ＭＳ Ｐゴシック" panose="020B0600070205080204" pitchFamily="34" charset="-128"/>
              </a:rPr>
              <a:t>, so we tried a simpler idea of using a </a:t>
            </a:r>
            <a:r>
              <a:rPr lang="en-US" altLang="zh-CN" b="1">
                <a:latin typeface="Times New Roman" panose="02020603050405020304" pitchFamily="18" charset="0"/>
                <a:ea typeface="ＭＳ Ｐゴシック" panose="020B0600070205080204" pitchFamily="34" charset="-128"/>
              </a:rPr>
              <a:t>universal hatch texture </a:t>
            </a:r>
            <a:r>
              <a:rPr lang="en-US" altLang="zh-CN">
                <a:latin typeface="Times New Roman" panose="02020603050405020304" pitchFamily="18" charset="0"/>
                <a:ea typeface="ＭＳ Ｐゴシック" panose="020B0600070205080204" pitchFamily="34" charset="-128"/>
              </a:rPr>
              <a:t>for all characters.</a:t>
            </a:r>
          </a:p>
        </p:txBody>
      </p:sp>
      <p:sp>
        <p:nvSpPr>
          <p:cNvPr id="226308" name="Slide Number Placeholder 3">
            <a:extLst>
              <a:ext uri="{FF2B5EF4-FFF2-40B4-BE49-F238E27FC236}">
                <a16:creationId xmlns:a16="http://schemas.microsoft.com/office/drawing/2014/main" id="{0D955970-5306-4479-98FC-FA5195FD07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8ACA0413-7D0A-4C29-B1A3-12E3A3A58FD9}" type="slidenum">
              <a:rPr lang="en-US" altLang="zh-CN" sz="1200">
                <a:solidFill>
                  <a:schemeClr val="tx1"/>
                </a:solidFill>
                <a:latin typeface="Times New Roman" panose="02020603050405020304" pitchFamily="18" charset="0"/>
              </a:rPr>
              <a:pPr eaLnBrk="1" hangingPunct="1"/>
              <a:t>94</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a:extLst>
              <a:ext uri="{FF2B5EF4-FFF2-40B4-BE49-F238E27FC236}">
                <a16:creationId xmlns:a16="http://schemas.microsoft.com/office/drawing/2014/main" id="{27F62B90-9932-400F-82A3-67880F5E1976}"/>
              </a:ext>
            </a:extLst>
          </p:cNvPr>
          <p:cNvSpPr>
            <a:spLocks noGrp="1" noRot="1" noChangeAspect="1" noTextEdit="1"/>
          </p:cNvSpPr>
          <p:nvPr>
            <p:ph type="sldImg"/>
          </p:nvPr>
        </p:nvSpPr>
        <p:spPr>
          <a:ln/>
        </p:spPr>
      </p:sp>
      <p:sp>
        <p:nvSpPr>
          <p:cNvPr id="227331" name="Notes Placeholder 2">
            <a:extLst>
              <a:ext uri="{FF2B5EF4-FFF2-40B4-BE49-F238E27FC236}">
                <a16:creationId xmlns:a16="http://schemas.microsoft.com/office/drawing/2014/main" id="{483C54C9-54E5-4902-860F-4ECAD9D80E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This is the universal hatch texture. Notice that the MIP levels were </a:t>
            </a:r>
            <a:r>
              <a:rPr lang="en-US" altLang="zh-CN" b="1">
                <a:latin typeface="Times New Roman" panose="02020603050405020304" pitchFamily="18" charset="0"/>
                <a:ea typeface="ＭＳ Ｐゴシック" panose="020B0600070205080204" pitchFamily="34" charset="-128"/>
              </a:rPr>
              <a:t>not auto-generated</a:t>
            </a:r>
            <a:r>
              <a:rPr lang="en-US" altLang="zh-CN">
                <a:latin typeface="Times New Roman" panose="02020603050405020304" pitchFamily="18" charset="0"/>
                <a:ea typeface="ＭＳ Ｐゴシック" panose="020B0600070205080204" pitchFamily="34" charset="-128"/>
              </a:rPr>
              <a:t>, they were </a:t>
            </a:r>
            <a:r>
              <a:rPr lang="en-US" altLang="zh-CN" b="1">
                <a:latin typeface="Times New Roman" panose="02020603050405020304" pitchFamily="18" charset="0"/>
                <a:ea typeface="ＭＳ Ｐゴシック" panose="020B0600070205080204" pitchFamily="34" charset="-128"/>
              </a:rPr>
              <a:t>hand adjusted</a:t>
            </a:r>
            <a:r>
              <a:rPr lang="en-US" altLang="zh-CN">
                <a:latin typeface="Times New Roman" panose="02020603050405020304" pitchFamily="18" charset="0"/>
                <a:ea typeface="ＭＳ Ｐゴシック" panose="020B0600070205080204" pitchFamily="34" charset="-128"/>
              </a:rPr>
              <a:t>.</a:t>
            </a:r>
          </a:p>
          <a:p>
            <a:pPr eaLnBrk="1" hangingPunct="1"/>
            <a:r>
              <a:rPr lang="en-US" altLang="zh-CN">
                <a:latin typeface="Times New Roman" panose="02020603050405020304" pitchFamily="18" charset="0"/>
                <a:ea typeface="ＭＳ Ｐゴシック" panose="020B0600070205080204" pitchFamily="34" charset="-128"/>
              </a:rPr>
              <a:t>D: In this way, the hatching for models in the distance wouldn’t just blur out. </a:t>
            </a:r>
          </a:p>
        </p:txBody>
      </p:sp>
      <p:sp>
        <p:nvSpPr>
          <p:cNvPr id="227332" name="Slide Number Placeholder 3">
            <a:extLst>
              <a:ext uri="{FF2B5EF4-FFF2-40B4-BE49-F238E27FC236}">
                <a16:creationId xmlns:a16="http://schemas.microsoft.com/office/drawing/2014/main" id="{7DDAAC19-BBB6-4D4C-993D-8E7CAFD0094B}"/>
              </a:ext>
            </a:extLst>
          </p:cNvPr>
          <p:cNvSpPr txBox="1">
            <a:spLocks noGrp="1"/>
          </p:cNvSpPr>
          <p:nvPr/>
        </p:nvSpPr>
        <p:spPr bwMode="auto">
          <a:xfrm>
            <a:off x="3970338" y="8772525"/>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fld id="{B956B15B-863D-4296-96F4-AE163D3D352C}" type="slidenum">
              <a:rPr lang="en-US" altLang="zh-CN" sz="1200">
                <a:solidFill>
                  <a:schemeClr val="tx1"/>
                </a:solidFill>
                <a:latin typeface="Times New Roman" panose="02020603050405020304" pitchFamily="18" charset="0"/>
              </a:rPr>
              <a:pPr algn="r" eaLnBrk="1" hangingPunct="1"/>
              <a:t>95</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a:extLst>
              <a:ext uri="{FF2B5EF4-FFF2-40B4-BE49-F238E27FC236}">
                <a16:creationId xmlns:a16="http://schemas.microsoft.com/office/drawing/2014/main" id="{223CF6AB-2080-4A05-A95D-4E290327F17B}"/>
              </a:ext>
            </a:extLst>
          </p:cNvPr>
          <p:cNvSpPr>
            <a:spLocks noGrp="1" noRot="1" noChangeAspect="1" noTextEdit="1"/>
          </p:cNvSpPr>
          <p:nvPr>
            <p:ph type="sldImg"/>
          </p:nvPr>
        </p:nvSpPr>
        <p:spPr>
          <a:ln/>
        </p:spPr>
      </p:sp>
      <p:sp>
        <p:nvSpPr>
          <p:cNvPr id="228355" name="Notes Placeholder 2">
            <a:extLst>
              <a:ext uri="{FF2B5EF4-FFF2-40B4-BE49-F238E27FC236}">
                <a16:creationId xmlns:a16="http://schemas.microsoft.com/office/drawing/2014/main" id="{91AD294F-97FB-4189-9031-D50C6D6BEC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Here is the </a:t>
            </a:r>
            <a:r>
              <a:rPr lang="en-US" altLang="zh-CN" b="1">
                <a:latin typeface="Times New Roman" panose="02020603050405020304" pitchFamily="18" charset="0"/>
                <a:ea typeface="ＭＳ Ｐゴシック" panose="020B0600070205080204" pitchFamily="34" charset="-128"/>
              </a:rPr>
              <a:t>alpha channel </a:t>
            </a:r>
            <a:r>
              <a:rPr lang="en-US" altLang="zh-CN">
                <a:latin typeface="Times New Roman" panose="02020603050405020304" pitchFamily="18" charset="0"/>
                <a:ea typeface="ＭＳ Ｐゴシック" panose="020B0600070205080204" pitchFamily="34" charset="-128"/>
              </a:rPr>
              <a:t>of our toon ramp texture</a:t>
            </a:r>
          </a:p>
          <a:p>
            <a:pPr eaLnBrk="1" hangingPunct="1"/>
            <a:r>
              <a:rPr lang="en-US" altLang="zh-CN">
                <a:latin typeface="Times New Roman" panose="02020603050405020304" pitchFamily="18" charset="0"/>
                <a:ea typeface="ＭＳ Ｐゴシック" panose="020B0600070205080204" pitchFamily="34" charset="-128"/>
              </a:rPr>
              <a:t>D: We determine where to blend in the hatch texture based on a lighting lookup into the alpha of the toon ramp texture.  </a:t>
            </a:r>
          </a:p>
          <a:p>
            <a:pPr eaLnBrk="1" hangingPunct="1"/>
            <a:r>
              <a:rPr lang="en-US" altLang="zh-CN">
                <a:latin typeface="Times New Roman" panose="02020603050405020304" pitchFamily="18" charset="0"/>
                <a:ea typeface="ＭＳ Ｐゴシック" panose="020B0600070205080204" pitchFamily="34" charset="-128"/>
              </a:rPr>
              <a:t>D: We use black to denote a full blend of the hatch texture. </a:t>
            </a:r>
          </a:p>
          <a:p>
            <a:pPr eaLnBrk="1" hangingPunct="1"/>
            <a:r>
              <a:rPr lang="en-US" altLang="zh-CN">
                <a:latin typeface="Times New Roman" panose="02020603050405020304" pitchFamily="18" charset="0"/>
                <a:ea typeface="ＭＳ Ｐゴシック" panose="020B0600070205080204" pitchFamily="34" charset="-128"/>
              </a:rPr>
              <a:t>D: Once again, this allows artist flexibility. The hatching behavior falls under </a:t>
            </a:r>
            <a:r>
              <a:rPr lang="en-US" altLang="zh-CN" b="1">
                <a:latin typeface="Times New Roman" panose="02020603050405020304" pitchFamily="18" charset="0"/>
                <a:ea typeface="ＭＳ Ｐゴシック" panose="020B0600070205080204" pitchFamily="34" charset="-128"/>
              </a:rPr>
              <a:t>complete control </a:t>
            </a:r>
            <a:r>
              <a:rPr lang="en-US" altLang="zh-CN">
                <a:latin typeface="Times New Roman" panose="02020603050405020304" pitchFamily="18" charset="0"/>
                <a:ea typeface="ＭＳ Ｐゴシック" panose="020B0600070205080204" pitchFamily="34" charset="-128"/>
              </a:rPr>
              <a:t>of the artists. </a:t>
            </a:r>
          </a:p>
          <a:p>
            <a:pPr eaLnBrk="1" hangingPunct="1"/>
            <a:r>
              <a:rPr lang="en-US" altLang="zh-CN">
                <a:latin typeface="Times New Roman" panose="02020603050405020304" pitchFamily="18" charset="0"/>
                <a:ea typeface="ＭＳ Ｐゴシック" panose="020B0600070205080204" pitchFamily="34" charset="-128"/>
              </a:rPr>
              <a:t>D: Here’s a </a:t>
            </a:r>
            <a:r>
              <a:rPr lang="en-US" altLang="zh-CN" b="1">
                <a:latin typeface="Times New Roman" panose="02020603050405020304" pitchFamily="18" charset="0"/>
                <a:ea typeface="ＭＳ Ｐゴシック" panose="020B0600070205080204" pitchFamily="34" charset="-128"/>
              </a:rPr>
              <a:t>linear </a:t>
            </a:r>
            <a:r>
              <a:rPr lang="en-US" altLang="zh-CN">
                <a:latin typeface="Times New Roman" panose="02020603050405020304" pitchFamily="18" charset="0"/>
                <a:ea typeface="ＭＳ Ｐゴシック" panose="020B0600070205080204" pitchFamily="34" charset="-128"/>
              </a:rPr>
              <a:t>blend in the alpha which gives Afro a </a:t>
            </a:r>
            <a:r>
              <a:rPr lang="en-US" altLang="zh-CN" b="1">
                <a:latin typeface="Times New Roman" panose="02020603050405020304" pitchFamily="18" charset="0"/>
                <a:ea typeface="ＭＳ Ｐゴシック" panose="020B0600070205080204" pitchFamily="34" charset="-128"/>
              </a:rPr>
              <a:t>smooth </a:t>
            </a:r>
            <a:r>
              <a:rPr lang="en-US" altLang="zh-CN">
                <a:latin typeface="Times New Roman" panose="02020603050405020304" pitchFamily="18" charset="0"/>
                <a:ea typeface="ＭＳ Ｐゴシック" panose="020B0600070205080204" pitchFamily="34" charset="-128"/>
              </a:rPr>
              <a:t>shaded look.</a:t>
            </a:r>
          </a:p>
        </p:txBody>
      </p:sp>
      <p:sp>
        <p:nvSpPr>
          <p:cNvPr id="228356" name="Slide Number Placeholder 3">
            <a:extLst>
              <a:ext uri="{FF2B5EF4-FFF2-40B4-BE49-F238E27FC236}">
                <a16:creationId xmlns:a16="http://schemas.microsoft.com/office/drawing/2014/main" id="{876AB645-BCC6-406A-BFB2-C11BA3C624A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3F5FA8A6-938F-40F0-9FE2-71DCD6AF46E3}" type="slidenum">
              <a:rPr lang="en-US" altLang="zh-CN" sz="1200">
                <a:solidFill>
                  <a:schemeClr val="tx1"/>
                </a:solidFill>
                <a:latin typeface="Times New Roman" panose="02020603050405020304" pitchFamily="18" charset="0"/>
              </a:rPr>
              <a:pPr eaLnBrk="1" hangingPunct="1"/>
              <a:t>96</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a:extLst>
              <a:ext uri="{FF2B5EF4-FFF2-40B4-BE49-F238E27FC236}">
                <a16:creationId xmlns:a16="http://schemas.microsoft.com/office/drawing/2014/main" id="{81C80B0D-A380-4741-A06E-85A25F7C282B}"/>
              </a:ext>
            </a:extLst>
          </p:cNvPr>
          <p:cNvSpPr>
            <a:spLocks noGrp="1" noRot="1" noChangeAspect="1" noTextEdit="1"/>
          </p:cNvSpPr>
          <p:nvPr>
            <p:ph type="sldImg"/>
          </p:nvPr>
        </p:nvSpPr>
        <p:spPr>
          <a:ln/>
        </p:spPr>
      </p:sp>
      <p:sp>
        <p:nvSpPr>
          <p:cNvPr id="229379" name="Notes Placeholder 2">
            <a:extLst>
              <a:ext uri="{FF2B5EF4-FFF2-40B4-BE49-F238E27FC236}">
                <a16:creationId xmlns:a16="http://schemas.microsoft.com/office/drawing/2014/main" id="{26070CF6-B292-4B6B-B01D-B9AAD49D63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Solid black in the alpha results in Afro being cross hatched all over.</a:t>
            </a:r>
          </a:p>
          <a:p>
            <a:pPr eaLnBrk="1" hangingPunct="1"/>
            <a:r>
              <a:rPr lang="en-US" altLang="zh-CN">
                <a:latin typeface="Times New Roman" panose="02020603050405020304" pitchFamily="18" charset="0"/>
                <a:ea typeface="ＭＳ Ｐゴシック" panose="020B0600070205080204" pitchFamily="34" charset="-128"/>
              </a:rPr>
              <a:t>D: In this slide, the hatching doesn’t correspond with the lighting in any way.</a:t>
            </a:r>
          </a:p>
        </p:txBody>
      </p:sp>
      <p:sp>
        <p:nvSpPr>
          <p:cNvPr id="229380" name="Slide Number Placeholder 3">
            <a:extLst>
              <a:ext uri="{FF2B5EF4-FFF2-40B4-BE49-F238E27FC236}">
                <a16:creationId xmlns:a16="http://schemas.microsoft.com/office/drawing/2014/main" id="{2FF92A01-3236-4CCC-A7E4-677119F764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03C80A21-6EB1-4577-B1BA-2E8208F621FD}" type="slidenum">
              <a:rPr lang="en-US" altLang="zh-CN" sz="1200">
                <a:solidFill>
                  <a:schemeClr val="tx1"/>
                </a:solidFill>
                <a:latin typeface="Times New Roman" panose="02020603050405020304" pitchFamily="18" charset="0"/>
              </a:rPr>
              <a:pPr eaLnBrk="1" hangingPunct="1"/>
              <a:t>97</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a:extLst>
              <a:ext uri="{FF2B5EF4-FFF2-40B4-BE49-F238E27FC236}">
                <a16:creationId xmlns:a16="http://schemas.microsoft.com/office/drawing/2014/main" id="{D2DBB008-037A-4B2B-A7D8-709287A4DC3A}"/>
              </a:ext>
            </a:extLst>
          </p:cNvPr>
          <p:cNvSpPr>
            <a:spLocks noGrp="1" noRot="1" noChangeAspect="1" noTextEdit="1"/>
          </p:cNvSpPr>
          <p:nvPr>
            <p:ph type="sldImg"/>
          </p:nvPr>
        </p:nvSpPr>
        <p:spPr>
          <a:ln/>
        </p:spPr>
      </p:sp>
      <p:sp>
        <p:nvSpPr>
          <p:cNvPr id="230403" name="Notes Placeholder 2">
            <a:extLst>
              <a:ext uri="{FF2B5EF4-FFF2-40B4-BE49-F238E27FC236}">
                <a16:creationId xmlns:a16="http://schemas.microsoft.com/office/drawing/2014/main" id="{21A42F10-A965-4EE4-8252-A30D00E6BE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After tuning, this is what we ended up with. </a:t>
            </a:r>
          </a:p>
          <a:p>
            <a:pPr eaLnBrk="1" hangingPunct="1"/>
            <a:r>
              <a:rPr lang="en-US" altLang="zh-CN">
                <a:latin typeface="Times New Roman" panose="02020603050405020304" pitchFamily="18" charset="0"/>
                <a:ea typeface="ＭＳ Ｐゴシック" panose="020B0600070205080204" pitchFamily="34" charset="-128"/>
              </a:rPr>
              <a:t>D: You might notice that it happens to be similar but not quite the same as the toon ramp texture using for lighting lookup.</a:t>
            </a:r>
          </a:p>
        </p:txBody>
      </p:sp>
      <p:sp>
        <p:nvSpPr>
          <p:cNvPr id="230404" name="Slide Number Placeholder 3">
            <a:extLst>
              <a:ext uri="{FF2B5EF4-FFF2-40B4-BE49-F238E27FC236}">
                <a16:creationId xmlns:a16="http://schemas.microsoft.com/office/drawing/2014/main" id="{7646CC58-994A-42D5-B993-B9902BFDA3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6AF35DEE-A53D-47E4-909D-CE42CE5A92C9}" type="slidenum">
              <a:rPr lang="en-US" altLang="zh-CN" sz="1200">
                <a:solidFill>
                  <a:schemeClr val="tx1"/>
                </a:solidFill>
                <a:latin typeface="Times New Roman" panose="02020603050405020304" pitchFamily="18" charset="0"/>
              </a:rPr>
              <a:pPr eaLnBrk="1" hangingPunct="1"/>
              <a:t>98</a:t>
            </a:fld>
            <a:endParaRPr lang="en-US" altLang="zh-CN" sz="1200">
              <a:solidFill>
                <a:schemeClr val="tx1"/>
              </a:solidFill>
              <a:latin typeface="Times New Roman" panose="02020603050405020304"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a:extLst>
              <a:ext uri="{FF2B5EF4-FFF2-40B4-BE49-F238E27FC236}">
                <a16:creationId xmlns:a16="http://schemas.microsoft.com/office/drawing/2014/main" id="{7EBDEF8F-B6D8-4F9A-86EB-8EA757B16EBF}"/>
              </a:ext>
            </a:extLst>
          </p:cNvPr>
          <p:cNvSpPr>
            <a:spLocks noGrp="1" noRot="1" noChangeAspect="1" noTextEdit="1"/>
          </p:cNvSpPr>
          <p:nvPr>
            <p:ph type="sldImg"/>
          </p:nvPr>
        </p:nvSpPr>
        <p:spPr>
          <a:ln/>
        </p:spPr>
      </p:sp>
      <p:sp>
        <p:nvSpPr>
          <p:cNvPr id="231427" name="Notes Placeholder 2">
            <a:extLst>
              <a:ext uri="{FF2B5EF4-FFF2-40B4-BE49-F238E27FC236}">
                <a16:creationId xmlns:a16="http://schemas.microsoft.com/office/drawing/2014/main" id="{152DB59F-18ED-475B-A2B4-D16D6B37D2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ea typeface="ＭＳ Ｐゴシック" panose="020B0600070205080204" pitchFamily="34" charset="-128"/>
              </a:rPr>
              <a:t>D: We decided early on that we were going to render an outline for the characters.</a:t>
            </a:r>
          </a:p>
          <a:p>
            <a:pPr eaLnBrk="1" hangingPunct="1"/>
            <a:r>
              <a:rPr lang="en-US" altLang="zh-CN">
                <a:latin typeface="Times New Roman" panose="02020603050405020304" pitchFamily="18" charset="0"/>
                <a:ea typeface="ＭＳ Ｐゴシック" panose="020B0600070205080204" pitchFamily="34" charset="-128"/>
              </a:rPr>
              <a:t>D: We had kind of an idea at this point that we were going for a more </a:t>
            </a:r>
            <a:r>
              <a:rPr lang="en-US" altLang="zh-CN" b="1">
                <a:latin typeface="Times New Roman" panose="02020603050405020304" pitchFamily="18" charset="0"/>
                <a:ea typeface="ＭＳ Ｐゴシック" panose="020B0600070205080204" pitchFamily="34" charset="-128"/>
              </a:rPr>
              <a:t>illustrated </a:t>
            </a:r>
            <a:r>
              <a:rPr lang="en-US" altLang="zh-CN">
                <a:latin typeface="Times New Roman" panose="02020603050405020304" pitchFamily="18" charset="0"/>
                <a:ea typeface="ＭＳ Ｐゴシック" panose="020B0600070205080204" pitchFamily="34" charset="-128"/>
              </a:rPr>
              <a:t>look, so…</a:t>
            </a:r>
          </a:p>
          <a:p>
            <a:pPr eaLnBrk="1" hangingPunct="1"/>
            <a:r>
              <a:rPr lang="en-US" altLang="zh-CN">
                <a:latin typeface="Times New Roman" panose="02020603050405020304" pitchFamily="18" charset="0"/>
                <a:ea typeface="ＭＳ Ｐゴシック" panose="020B0600070205080204" pitchFamily="34" charset="-128"/>
              </a:rPr>
              <a:t>D: We experimented with several different outlining techniques. </a:t>
            </a:r>
          </a:p>
        </p:txBody>
      </p:sp>
      <p:sp>
        <p:nvSpPr>
          <p:cNvPr id="231428" name="Slide Number Placeholder 3">
            <a:extLst>
              <a:ext uri="{FF2B5EF4-FFF2-40B4-BE49-F238E27FC236}">
                <a16:creationId xmlns:a16="http://schemas.microsoft.com/office/drawing/2014/main" id="{7DE09000-1C4C-457C-8CBF-A60A0893AD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fld id="{55E6D0D1-FF95-48ED-B09C-575073119982}" type="slidenum">
              <a:rPr lang="en-US" altLang="zh-CN" sz="1200">
                <a:solidFill>
                  <a:schemeClr val="tx1"/>
                </a:solidFill>
                <a:latin typeface="Times New Roman" panose="02020603050405020304" pitchFamily="18" charset="0"/>
              </a:rPr>
              <a:pPr eaLnBrk="1" hangingPunct="1"/>
              <a:t>99</a:t>
            </a:fld>
            <a:endParaRPr lang="en-US" altLang="zh-CN" sz="1200">
              <a:solidFill>
                <a:schemeClr val="tx1"/>
              </a:solidFill>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20788" y="2840038"/>
            <a:ext cx="13835062" cy="1960562"/>
          </a:xfrm>
        </p:spPr>
        <p:txBody>
          <a:bodyPr/>
          <a:lstStyle/>
          <a:p>
            <a:r>
              <a:rPr lang="en-US"/>
              <a:t>Click to edit Master title style</a:t>
            </a:r>
          </a:p>
        </p:txBody>
      </p:sp>
      <p:sp>
        <p:nvSpPr>
          <p:cNvPr id="3" name="Subtitle 2"/>
          <p:cNvSpPr>
            <a:spLocks noGrp="1"/>
          </p:cNvSpPr>
          <p:nvPr>
            <p:ph type="subTitle" idx="1"/>
          </p:nvPr>
        </p:nvSpPr>
        <p:spPr>
          <a:xfrm>
            <a:off x="2441575" y="5181600"/>
            <a:ext cx="11393488" cy="2336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C466AD9-9FA2-4FCF-9F93-AC8830DA2AC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77AAAC7-DBB3-4544-AAA7-1C67BBC1E1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C913C19-63D0-4D7B-A198-625B418ECAB4}"/>
              </a:ext>
            </a:extLst>
          </p:cNvPr>
          <p:cNvSpPr>
            <a:spLocks noGrp="1" noChangeArrowheads="1"/>
          </p:cNvSpPr>
          <p:nvPr>
            <p:ph type="sldNum" sz="quarter" idx="12"/>
          </p:nvPr>
        </p:nvSpPr>
        <p:spPr>
          <a:ln/>
        </p:spPr>
        <p:txBody>
          <a:bodyPr/>
          <a:lstStyle>
            <a:lvl1pPr>
              <a:defRPr/>
            </a:lvl1pPr>
          </a:lstStyle>
          <a:p>
            <a:fld id="{B7E79D0E-C587-4B8E-B6E5-4BB5E25B11CF}" type="slidenum">
              <a:rPr lang="en-GB" altLang="zh-CN"/>
              <a:pPr/>
              <a:t>‹#›</a:t>
            </a:fld>
            <a:endParaRPr lang="en-GB" altLang="zh-CN"/>
          </a:p>
        </p:txBody>
      </p:sp>
    </p:spTree>
    <p:extLst>
      <p:ext uri="{BB962C8B-B14F-4D97-AF65-F5344CB8AC3E}">
        <p14:creationId xmlns:p14="http://schemas.microsoft.com/office/powerpoint/2010/main" val="16734970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F9CFE9F-F881-4FF6-AFB6-74F40314622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128A734-8257-43E3-BA4E-D80163FD36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07294CB-406B-4592-80CB-FB6F80457A0A}"/>
              </a:ext>
            </a:extLst>
          </p:cNvPr>
          <p:cNvSpPr>
            <a:spLocks noGrp="1" noChangeArrowheads="1"/>
          </p:cNvSpPr>
          <p:nvPr>
            <p:ph type="sldNum" sz="quarter" idx="12"/>
          </p:nvPr>
        </p:nvSpPr>
        <p:spPr>
          <a:ln/>
        </p:spPr>
        <p:txBody>
          <a:bodyPr/>
          <a:lstStyle>
            <a:lvl1pPr>
              <a:defRPr/>
            </a:lvl1pPr>
          </a:lstStyle>
          <a:p>
            <a:fld id="{09CC39E4-20BA-4990-97CE-5C20884B932B}" type="slidenum">
              <a:rPr lang="en-GB" altLang="zh-CN"/>
              <a:pPr/>
              <a:t>‹#›</a:t>
            </a:fld>
            <a:endParaRPr lang="en-GB" altLang="zh-CN"/>
          </a:p>
        </p:txBody>
      </p:sp>
    </p:spTree>
    <p:extLst>
      <p:ext uri="{BB962C8B-B14F-4D97-AF65-F5344CB8AC3E}">
        <p14:creationId xmlns:p14="http://schemas.microsoft.com/office/powerpoint/2010/main" val="42660259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98275" y="812800"/>
            <a:ext cx="3457575" cy="7315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0788" y="812800"/>
            <a:ext cx="10225087" cy="7315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244A7CA-9D6F-478D-A3AD-706C9D49884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22E0E6B-84D1-486A-95D5-3890C84940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83582E8-D295-472B-ACFD-351EA0482AB7}"/>
              </a:ext>
            </a:extLst>
          </p:cNvPr>
          <p:cNvSpPr>
            <a:spLocks noGrp="1" noChangeArrowheads="1"/>
          </p:cNvSpPr>
          <p:nvPr>
            <p:ph type="sldNum" sz="quarter" idx="12"/>
          </p:nvPr>
        </p:nvSpPr>
        <p:spPr>
          <a:ln/>
        </p:spPr>
        <p:txBody>
          <a:bodyPr/>
          <a:lstStyle>
            <a:lvl1pPr>
              <a:defRPr/>
            </a:lvl1pPr>
          </a:lstStyle>
          <a:p>
            <a:fld id="{01CDBD42-CC09-4F65-8B2B-85F3D85B4647}" type="slidenum">
              <a:rPr lang="en-GB" altLang="zh-CN"/>
              <a:pPr/>
              <a:t>‹#›</a:t>
            </a:fld>
            <a:endParaRPr lang="en-GB" altLang="zh-CN"/>
          </a:p>
        </p:txBody>
      </p:sp>
    </p:spTree>
    <p:extLst>
      <p:ext uri="{BB962C8B-B14F-4D97-AF65-F5344CB8AC3E}">
        <p14:creationId xmlns:p14="http://schemas.microsoft.com/office/powerpoint/2010/main" val="76081099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220788" y="812800"/>
            <a:ext cx="13835062" cy="731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A53FFB0E-4FE6-4A03-A664-67F016082884}"/>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78970BE-E1AF-4A6C-B8C0-8392BC8249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F941C33-3A43-40CA-9545-E3859F84212A}"/>
              </a:ext>
            </a:extLst>
          </p:cNvPr>
          <p:cNvSpPr>
            <a:spLocks noGrp="1" noChangeArrowheads="1"/>
          </p:cNvSpPr>
          <p:nvPr>
            <p:ph type="sldNum" sz="quarter" idx="12"/>
          </p:nvPr>
        </p:nvSpPr>
        <p:spPr>
          <a:ln/>
        </p:spPr>
        <p:txBody>
          <a:bodyPr/>
          <a:lstStyle>
            <a:lvl1pPr>
              <a:defRPr/>
            </a:lvl1pPr>
          </a:lstStyle>
          <a:p>
            <a:fld id="{8D6415F7-E5F4-4A7E-A451-783E9D24E74E}" type="slidenum">
              <a:rPr lang="en-GB" altLang="zh-CN"/>
              <a:pPr/>
              <a:t>‹#›</a:t>
            </a:fld>
            <a:endParaRPr lang="en-GB" altLang="zh-CN"/>
          </a:p>
        </p:txBody>
      </p:sp>
    </p:spTree>
    <p:extLst>
      <p:ext uri="{BB962C8B-B14F-4D97-AF65-F5344CB8AC3E}">
        <p14:creationId xmlns:p14="http://schemas.microsoft.com/office/powerpoint/2010/main" val="117118644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31E8D1C-28D9-440F-99F1-C1349651E87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0C8D9F0-6E51-49D7-A98A-E88CA3FE58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D298EB-3A5D-4F48-87B9-D738941FE98C}"/>
              </a:ext>
            </a:extLst>
          </p:cNvPr>
          <p:cNvSpPr>
            <a:spLocks noGrp="1" noChangeArrowheads="1"/>
          </p:cNvSpPr>
          <p:nvPr>
            <p:ph type="sldNum" sz="quarter" idx="12"/>
          </p:nvPr>
        </p:nvSpPr>
        <p:spPr>
          <a:ln/>
        </p:spPr>
        <p:txBody>
          <a:bodyPr/>
          <a:lstStyle>
            <a:lvl1pPr>
              <a:defRPr/>
            </a:lvl1pPr>
          </a:lstStyle>
          <a:p>
            <a:fld id="{F326C8AA-27B9-4896-8676-9E8D00F63059}" type="slidenum">
              <a:rPr lang="en-GB" altLang="zh-CN"/>
              <a:pPr/>
              <a:t>‹#›</a:t>
            </a:fld>
            <a:endParaRPr lang="en-GB" altLang="zh-CN"/>
          </a:p>
        </p:txBody>
      </p:sp>
    </p:spTree>
    <p:extLst>
      <p:ext uri="{BB962C8B-B14F-4D97-AF65-F5344CB8AC3E}">
        <p14:creationId xmlns:p14="http://schemas.microsoft.com/office/powerpoint/2010/main" val="17739739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5875" y="5875338"/>
            <a:ext cx="13835063"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285875" y="3875088"/>
            <a:ext cx="13835063" cy="20002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85B6462-BB61-4B09-BCEB-69A1242F7F1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A8A918-4ABF-430E-AF63-51BE28141CD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D94D61C-250D-4219-8D23-F91DE3EAFE90}"/>
              </a:ext>
            </a:extLst>
          </p:cNvPr>
          <p:cNvSpPr>
            <a:spLocks noGrp="1" noChangeArrowheads="1"/>
          </p:cNvSpPr>
          <p:nvPr>
            <p:ph type="sldNum" sz="quarter" idx="12"/>
          </p:nvPr>
        </p:nvSpPr>
        <p:spPr>
          <a:ln/>
        </p:spPr>
        <p:txBody>
          <a:bodyPr/>
          <a:lstStyle>
            <a:lvl1pPr>
              <a:defRPr/>
            </a:lvl1pPr>
          </a:lstStyle>
          <a:p>
            <a:fld id="{C071CBFC-E6A1-4937-88B3-C491F9981CA6}" type="slidenum">
              <a:rPr lang="en-GB" altLang="zh-CN"/>
              <a:pPr/>
              <a:t>‹#›</a:t>
            </a:fld>
            <a:endParaRPr lang="en-GB" altLang="zh-CN"/>
          </a:p>
        </p:txBody>
      </p:sp>
    </p:spTree>
    <p:extLst>
      <p:ext uri="{BB962C8B-B14F-4D97-AF65-F5344CB8AC3E}">
        <p14:creationId xmlns:p14="http://schemas.microsoft.com/office/powerpoint/2010/main" val="285339449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0788" y="2641600"/>
            <a:ext cx="6840537"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13725" y="2641600"/>
            <a:ext cx="6842125"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553DF04-21FE-466D-8AC8-AFAFC4C0B89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D2E3B25-AF4B-4FFA-9FEB-175DE991848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5D68471-C586-483A-BDBB-D1149ED9FE7B}"/>
              </a:ext>
            </a:extLst>
          </p:cNvPr>
          <p:cNvSpPr>
            <a:spLocks noGrp="1" noChangeArrowheads="1"/>
          </p:cNvSpPr>
          <p:nvPr>
            <p:ph type="sldNum" sz="quarter" idx="12"/>
          </p:nvPr>
        </p:nvSpPr>
        <p:spPr>
          <a:ln/>
        </p:spPr>
        <p:txBody>
          <a:bodyPr/>
          <a:lstStyle>
            <a:lvl1pPr>
              <a:defRPr/>
            </a:lvl1pPr>
          </a:lstStyle>
          <a:p>
            <a:fld id="{2288B320-1194-461C-A9BB-21AA7011CD31}" type="slidenum">
              <a:rPr lang="en-GB" altLang="zh-CN"/>
              <a:pPr/>
              <a:t>‹#›</a:t>
            </a:fld>
            <a:endParaRPr lang="en-GB" altLang="zh-CN"/>
          </a:p>
        </p:txBody>
      </p:sp>
    </p:spTree>
    <p:extLst>
      <p:ext uri="{BB962C8B-B14F-4D97-AF65-F5344CB8AC3E}">
        <p14:creationId xmlns:p14="http://schemas.microsoft.com/office/powerpoint/2010/main" val="37044881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4388" y="366713"/>
            <a:ext cx="14647862" cy="1524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388" y="2046288"/>
            <a:ext cx="7191375"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388" y="2900363"/>
            <a:ext cx="7191375"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67700" y="2046288"/>
            <a:ext cx="7194550"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67700" y="2900363"/>
            <a:ext cx="7194550"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BD4060E-745B-4864-840B-B5B3A4518B4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2ACB3AC-4888-4668-90BF-CD69B0327F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BDC030A-EFAC-4E06-989C-A665CE7B4FB0}"/>
              </a:ext>
            </a:extLst>
          </p:cNvPr>
          <p:cNvSpPr>
            <a:spLocks noGrp="1" noChangeArrowheads="1"/>
          </p:cNvSpPr>
          <p:nvPr>
            <p:ph type="sldNum" sz="quarter" idx="12"/>
          </p:nvPr>
        </p:nvSpPr>
        <p:spPr>
          <a:ln/>
        </p:spPr>
        <p:txBody>
          <a:bodyPr/>
          <a:lstStyle>
            <a:lvl1pPr>
              <a:defRPr/>
            </a:lvl1pPr>
          </a:lstStyle>
          <a:p>
            <a:fld id="{0268105A-5087-41D3-B213-0FFE99D5FE45}" type="slidenum">
              <a:rPr lang="en-GB" altLang="zh-CN"/>
              <a:pPr/>
              <a:t>‹#›</a:t>
            </a:fld>
            <a:endParaRPr lang="en-GB" altLang="zh-CN"/>
          </a:p>
        </p:txBody>
      </p:sp>
    </p:spTree>
    <p:extLst>
      <p:ext uri="{BB962C8B-B14F-4D97-AF65-F5344CB8AC3E}">
        <p14:creationId xmlns:p14="http://schemas.microsoft.com/office/powerpoint/2010/main" val="5183869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BCE11071-9C08-414F-8DB2-7DCE5CA7475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5878510-0960-4144-BBA9-508492D699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238D981-1514-40B4-B528-47D326248B91}"/>
              </a:ext>
            </a:extLst>
          </p:cNvPr>
          <p:cNvSpPr>
            <a:spLocks noGrp="1" noChangeArrowheads="1"/>
          </p:cNvSpPr>
          <p:nvPr>
            <p:ph type="sldNum" sz="quarter" idx="12"/>
          </p:nvPr>
        </p:nvSpPr>
        <p:spPr>
          <a:ln/>
        </p:spPr>
        <p:txBody>
          <a:bodyPr/>
          <a:lstStyle>
            <a:lvl1pPr>
              <a:defRPr/>
            </a:lvl1pPr>
          </a:lstStyle>
          <a:p>
            <a:fld id="{26E4E52F-94FD-4DBB-8251-950CF378B443}" type="slidenum">
              <a:rPr lang="en-GB" altLang="zh-CN"/>
              <a:pPr/>
              <a:t>‹#›</a:t>
            </a:fld>
            <a:endParaRPr lang="en-GB" altLang="zh-CN"/>
          </a:p>
        </p:txBody>
      </p:sp>
    </p:spTree>
    <p:extLst>
      <p:ext uri="{BB962C8B-B14F-4D97-AF65-F5344CB8AC3E}">
        <p14:creationId xmlns:p14="http://schemas.microsoft.com/office/powerpoint/2010/main" val="16885587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8B9C2ED-A0B8-4AF0-A046-7EEAD9F1C4F0}"/>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E6A9525-9548-4A48-80F5-5CD73AA190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A64453D-731D-4D85-BCC4-0C3A12BD7AC1}"/>
              </a:ext>
            </a:extLst>
          </p:cNvPr>
          <p:cNvSpPr>
            <a:spLocks noGrp="1" noChangeArrowheads="1"/>
          </p:cNvSpPr>
          <p:nvPr>
            <p:ph type="sldNum" sz="quarter" idx="12"/>
          </p:nvPr>
        </p:nvSpPr>
        <p:spPr>
          <a:ln/>
        </p:spPr>
        <p:txBody>
          <a:bodyPr/>
          <a:lstStyle>
            <a:lvl1pPr>
              <a:defRPr/>
            </a:lvl1pPr>
          </a:lstStyle>
          <a:p>
            <a:fld id="{821558C5-487A-4FDD-A3C4-390CE2AF4DEC}" type="slidenum">
              <a:rPr lang="en-GB" altLang="zh-CN"/>
              <a:pPr/>
              <a:t>‹#›</a:t>
            </a:fld>
            <a:endParaRPr lang="en-GB" altLang="zh-CN"/>
          </a:p>
        </p:txBody>
      </p:sp>
    </p:spTree>
    <p:extLst>
      <p:ext uri="{BB962C8B-B14F-4D97-AF65-F5344CB8AC3E}">
        <p14:creationId xmlns:p14="http://schemas.microsoft.com/office/powerpoint/2010/main" val="34284359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388" y="363538"/>
            <a:ext cx="5354637"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6364288" y="363538"/>
            <a:ext cx="9097962"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8" y="1912938"/>
            <a:ext cx="5354637"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B9CA40D-3958-4A1A-B960-FACEBD0E8C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96E1EDE-9906-4C91-B611-7344F2EF3D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BBF2351-D6E5-4312-BB1B-2B8140BA1871}"/>
              </a:ext>
            </a:extLst>
          </p:cNvPr>
          <p:cNvSpPr>
            <a:spLocks noGrp="1" noChangeArrowheads="1"/>
          </p:cNvSpPr>
          <p:nvPr>
            <p:ph type="sldNum" sz="quarter" idx="12"/>
          </p:nvPr>
        </p:nvSpPr>
        <p:spPr>
          <a:ln/>
        </p:spPr>
        <p:txBody>
          <a:bodyPr/>
          <a:lstStyle>
            <a:lvl1pPr>
              <a:defRPr/>
            </a:lvl1pPr>
          </a:lstStyle>
          <a:p>
            <a:fld id="{990369C1-4BB7-42CA-8B89-9585CB0AC387}" type="slidenum">
              <a:rPr lang="en-GB" altLang="zh-CN"/>
              <a:pPr/>
              <a:t>‹#›</a:t>
            </a:fld>
            <a:endParaRPr lang="en-GB" altLang="zh-CN"/>
          </a:p>
        </p:txBody>
      </p:sp>
    </p:spTree>
    <p:extLst>
      <p:ext uri="{BB962C8B-B14F-4D97-AF65-F5344CB8AC3E}">
        <p14:creationId xmlns:p14="http://schemas.microsoft.com/office/powerpoint/2010/main" val="34515529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90875" y="6400800"/>
            <a:ext cx="9764713" cy="7556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190875" y="817563"/>
            <a:ext cx="9764713"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3190875" y="7156450"/>
            <a:ext cx="9764713"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38714B7-93D4-463E-98C2-2557836E2BD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ACE6ECC-23C8-4FE0-8BF8-E7F613ABAC2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8A34208-189C-4645-B79E-DD868CB72573}"/>
              </a:ext>
            </a:extLst>
          </p:cNvPr>
          <p:cNvSpPr>
            <a:spLocks noGrp="1" noChangeArrowheads="1"/>
          </p:cNvSpPr>
          <p:nvPr>
            <p:ph type="sldNum" sz="quarter" idx="12"/>
          </p:nvPr>
        </p:nvSpPr>
        <p:spPr>
          <a:ln/>
        </p:spPr>
        <p:txBody>
          <a:bodyPr/>
          <a:lstStyle>
            <a:lvl1pPr>
              <a:defRPr/>
            </a:lvl1pPr>
          </a:lstStyle>
          <a:p>
            <a:fld id="{B46FAC9A-77B7-4BBA-A374-BD6995F7472A}" type="slidenum">
              <a:rPr lang="en-GB" altLang="zh-CN"/>
              <a:pPr/>
              <a:t>‹#›</a:t>
            </a:fld>
            <a:endParaRPr lang="en-GB" altLang="zh-CN"/>
          </a:p>
        </p:txBody>
      </p:sp>
    </p:spTree>
    <p:extLst>
      <p:ext uri="{BB962C8B-B14F-4D97-AF65-F5344CB8AC3E}">
        <p14:creationId xmlns:p14="http://schemas.microsoft.com/office/powerpoint/2010/main" val="231419473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E4E"/>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7B7BB842-178E-48A9-A684-074E42B92A7C}"/>
              </a:ext>
            </a:extLst>
          </p:cNvPr>
          <p:cNvSpPr>
            <a:spLocks noGrp="1" noChangeArrowheads="1"/>
          </p:cNvSpPr>
          <p:nvPr>
            <p:ph type="title"/>
          </p:nvPr>
        </p:nvSpPr>
        <p:spPr bwMode="auto">
          <a:xfrm>
            <a:off x="1220788" y="812800"/>
            <a:ext cx="1383506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5224" tIns="72613" rIns="145224" bIns="72613" numCol="1" anchor="ctr" anchorCtr="0" compatLnSpc="1">
            <a:prstTxWarp prst="textNoShape">
              <a:avLst/>
            </a:prstTxWarp>
          </a:bodyPr>
          <a:lstStyle/>
          <a:p>
            <a:pPr lvl="0"/>
            <a:r>
              <a:rPr lang="en-GB" altLang="zh-CN"/>
              <a:t>Click to edit Master title style</a:t>
            </a:r>
          </a:p>
        </p:txBody>
      </p:sp>
      <p:sp>
        <p:nvSpPr>
          <p:cNvPr id="14339" name="Rectangle 3">
            <a:extLst>
              <a:ext uri="{FF2B5EF4-FFF2-40B4-BE49-F238E27FC236}">
                <a16:creationId xmlns:a16="http://schemas.microsoft.com/office/drawing/2014/main" id="{B2E41764-2EF7-46DB-9C28-116084B409A8}"/>
              </a:ext>
            </a:extLst>
          </p:cNvPr>
          <p:cNvSpPr>
            <a:spLocks noGrp="1" noChangeArrowheads="1"/>
          </p:cNvSpPr>
          <p:nvPr>
            <p:ph type="body" idx="1"/>
          </p:nvPr>
        </p:nvSpPr>
        <p:spPr bwMode="auto">
          <a:xfrm>
            <a:off x="1220788" y="2641600"/>
            <a:ext cx="13835062"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5224" tIns="72613" rIns="145224" bIns="72613"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8" name="Rectangle 4">
            <a:extLst>
              <a:ext uri="{FF2B5EF4-FFF2-40B4-BE49-F238E27FC236}">
                <a16:creationId xmlns:a16="http://schemas.microsoft.com/office/drawing/2014/main" id="{6C1187C5-AC89-42A6-AC92-63FA9376CBFA}"/>
              </a:ext>
            </a:extLst>
          </p:cNvPr>
          <p:cNvSpPr>
            <a:spLocks noGrp="1" noChangeArrowheads="1"/>
          </p:cNvSpPr>
          <p:nvPr>
            <p:ph type="dt" sz="half" idx="2"/>
          </p:nvPr>
        </p:nvSpPr>
        <p:spPr bwMode="auto">
          <a:xfrm>
            <a:off x="1220788" y="8331200"/>
            <a:ext cx="3390900" cy="609600"/>
          </a:xfrm>
          <a:prstGeom prst="rect">
            <a:avLst/>
          </a:prstGeom>
          <a:noFill/>
          <a:ln w="9525">
            <a:noFill/>
            <a:miter lim="800000"/>
            <a:headEnd/>
            <a:tailEnd/>
          </a:ln>
          <a:effectLst/>
        </p:spPr>
        <p:txBody>
          <a:bodyPr vert="horz" wrap="square" lIns="145224" tIns="72613" rIns="145224" bIns="72613" numCol="1" anchor="t" anchorCtr="0" compatLnSpc="1">
            <a:prstTxWarp prst="textNoShape">
              <a:avLst/>
            </a:prstTxWarp>
          </a:bodyPr>
          <a:lstStyle>
            <a:lvl1pPr>
              <a:defRPr sz="2200" smtClean="0">
                <a:solidFill>
                  <a:schemeClr val="tx1"/>
                </a:solidFill>
                <a:latin typeface="Times New Roman" pitchFamily="18" charset="0"/>
              </a:defRPr>
            </a:lvl1pPr>
          </a:lstStyle>
          <a:p>
            <a:pPr>
              <a:defRPr/>
            </a:pPr>
            <a:endParaRPr lang="en-US"/>
          </a:p>
        </p:txBody>
      </p:sp>
      <p:sp>
        <p:nvSpPr>
          <p:cNvPr id="1029" name="Rectangle 5">
            <a:extLst>
              <a:ext uri="{FF2B5EF4-FFF2-40B4-BE49-F238E27FC236}">
                <a16:creationId xmlns:a16="http://schemas.microsoft.com/office/drawing/2014/main" id="{74206F7A-EE1A-41FE-9D5A-15DE20B6A1BD}"/>
              </a:ext>
            </a:extLst>
          </p:cNvPr>
          <p:cNvSpPr>
            <a:spLocks noGrp="1" noChangeArrowheads="1"/>
          </p:cNvSpPr>
          <p:nvPr>
            <p:ph type="ftr" sz="quarter" idx="3"/>
          </p:nvPr>
        </p:nvSpPr>
        <p:spPr bwMode="auto">
          <a:xfrm>
            <a:off x="5561013" y="8331200"/>
            <a:ext cx="5154612" cy="609600"/>
          </a:xfrm>
          <a:prstGeom prst="rect">
            <a:avLst/>
          </a:prstGeom>
          <a:noFill/>
          <a:ln w="9525">
            <a:noFill/>
            <a:miter lim="800000"/>
            <a:headEnd/>
            <a:tailEnd/>
          </a:ln>
          <a:effectLst/>
        </p:spPr>
        <p:txBody>
          <a:bodyPr vert="horz" wrap="square" lIns="145224" tIns="72613" rIns="145224" bIns="72613" numCol="1" anchor="t" anchorCtr="0" compatLnSpc="1">
            <a:prstTxWarp prst="textNoShape">
              <a:avLst/>
            </a:prstTxWarp>
          </a:bodyPr>
          <a:lstStyle>
            <a:lvl1pPr algn="ctr">
              <a:defRPr sz="2200" smtClean="0">
                <a:solidFill>
                  <a:schemeClr val="tx1"/>
                </a:solidFill>
                <a:latin typeface="Times New Roman" pitchFamily="18" charset="0"/>
              </a:defRPr>
            </a:lvl1pPr>
          </a:lstStyle>
          <a:p>
            <a:pPr>
              <a:defRPr/>
            </a:pPr>
            <a:endParaRPr lang="en-US"/>
          </a:p>
        </p:txBody>
      </p:sp>
      <p:sp>
        <p:nvSpPr>
          <p:cNvPr id="1030" name="Rectangle 6">
            <a:extLst>
              <a:ext uri="{FF2B5EF4-FFF2-40B4-BE49-F238E27FC236}">
                <a16:creationId xmlns:a16="http://schemas.microsoft.com/office/drawing/2014/main" id="{2C66BC6E-5C89-444F-A98C-FDC6F432CFA3}"/>
              </a:ext>
            </a:extLst>
          </p:cNvPr>
          <p:cNvSpPr>
            <a:spLocks noGrp="1" noChangeArrowheads="1"/>
          </p:cNvSpPr>
          <p:nvPr>
            <p:ph type="sldNum" sz="quarter" idx="4"/>
          </p:nvPr>
        </p:nvSpPr>
        <p:spPr bwMode="auto">
          <a:xfrm>
            <a:off x="11664950" y="8331200"/>
            <a:ext cx="3390900" cy="609600"/>
          </a:xfrm>
          <a:prstGeom prst="rect">
            <a:avLst/>
          </a:prstGeom>
          <a:noFill/>
          <a:ln w="9525">
            <a:noFill/>
            <a:miter lim="800000"/>
            <a:headEnd/>
            <a:tailEnd/>
          </a:ln>
          <a:effectLst/>
        </p:spPr>
        <p:txBody>
          <a:bodyPr vert="horz" wrap="square" lIns="145224" tIns="72613" rIns="145224" bIns="72613" numCol="1" anchor="t" anchorCtr="0" compatLnSpc="1">
            <a:prstTxWarp prst="textNoShape">
              <a:avLst/>
            </a:prstTxWarp>
          </a:bodyPr>
          <a:lstStyle>
            <a:lvl1pPr algn="r">
              <a:defRPr sz="2200">
                <a:solidFill>
                  <a:schemeClr val="tx1"/>
                </a:solidFill>
                <a:latin typeface="Times New Roman" panose="02020603050405020304" pitchFamily="18" charset="0"/>
              </a:defRPr>
            </a:lvl1pPr>
          </a:lstStyle>
          <a:p>
            <a:fld id="{CA24684D-25A2-4DED-9F11-9348EA755CB4}" type="slidenum">
              <a:rPr lang="en-GB" altLang="zh-CN"/>
              <a:pPr/>
              <a:t>‹#›</a:t>
            </a:fld>
            <a:endParaRPr lang="en-GB"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defTabSz="1452563" rtl="0" eaLnBrk="0" fontAlgn="base" hangingPunct="0">
        <a:spcBef>
          <a:spcPct val="0"/>
        </a:spcBef>
        <a:spcAft>
          <a:spcPct val="0"/>
        </a:spcAft>
        <a:defRPr sz="6900">
          <a:solidFill>
            <a:schemeClr val="tx2"/>
          </a:solidFill>
          <a:latin typeface="+mj-lt"/>
          <a:ea typeface="ＭＳ Ｐゴシック" pitchFamily="-112" charset="-128"/>
          <a:cs typeface="ＭＳ Ｐゴシック" pitchFamily="-112" charset="-128"/>
        </a:defRPr>
      </a:lvl1pPr>
      <a:lvl2pPr algn="ctr" defTabSz="1452563" rtl="0" eaLnBrk="0" fontAlgn="base" hangingPunct="0">
        <a:spcBef>
          <a:spcPct val="0"/>
        </a:spcBef>
        <a:spcAft>
          <a:spcPct val="0"/>
        </a:spcAft>
        <a:defRPr sz="6900">
          <a:solidFill>
            <a:schemeClr val="tx2"/>
          </a:solidFill>
          <a:latin typeface="Times New Roman" pitchFamily="-112" charset="0"/>
          <a:ea typeface="ＭＳ Ｐゴシック" pitchFamily="-112" charset="-128"/>
          <a:cs typeface="ＭＳ Ｐゴシック" pitchFamily="-112" charset="-128"/>
        </a:defRPr>
      </a:lvl2pPr>
      <a:lvl3pPr algn="ctr" defTabSz="1452563" rtl="0" eaLnBrk="0" fontAlgn="base" hangingPunct="0">
        <a:spcBef>
          <a:spcPct val="0"/>
        </a:spcBef>
        <a:spcAft>
          <a:spcPct val="0"/>
        </a:spcAft>
        <a:defRPr sz="6900">
          <a:solidFill>
            <a:schemeClr val="tx2"/>
          </a:solidFill>
          <a:latin typeface="Times New Roman" pitchFamily="-112" charset="0"/>
          <a:ea typeface="ＭＳ Ｐゴシック" pitchFamily="-112" charset="-128"/>
          <a:cs typeface="ＭＳ Ｐゴシック" pitchFamily="-112" charset="-128"/>
        </a:defRPr>
      </a:lvl3pPr>
      <a:lvl4pPr algn="ctr" defTabSz="1452563" rtl="0" eaLnBrk="0" fontAlgn="base" hangingPunct="0">
        <a:spcBef>
          <a:spcPct val="0"/>
        </a:spcBef>
        <a:spcAft>
          <a:spcPct val="0"/>
        </a:spcAft>
        <a:defRPr sz="6900">
          <a:solidFill>
            <a:schemeClr val="tx2"/>
          </a:solidFill>
          <a:latin typeface="Times New Roman" pitchFamily="-112" charset="0"/>
          <a:ea typeface="ＭＳ Ｐゴシック" pitchFamily="-112" charset="-128"/>
          <a:cs typeface="ＭＳ Ｐゴシック" pitchFamily="-112" charset="-128"/>
        </a:defRPr>
      </a:lvl4pPr>
      <a:lvl5pPr algn="ctr" defTabSz="1452563" rtl="0" eaLnBrk="0" fontAlgn="base" hangingPunct="0">
        <a:spcBef>
          <a:spcPct val="0"/>
        </a:spcBef>
        <a:spcAft>
          <a:spcPct val="0"/>
        </a:spcAft>
        <a:defRPr sz="6900">
          <a:solidFill>
            <a:schemeClr val="tx2"/>
          </a:solidFill>
          <a:latin typeface="Times New Roman" pitchFamily="-112" charset="0"/>
          <a:ea typeface="ＭＳ Ｐゴシック" pitchFamily="-112" charset="-128"/>
          <a:cs typeface="ＭＳ Ｐゴシック" pitchFamily="-112" charset="-128"/>
        </a:defRPr>
      </a:lvl5pPr>
      <a:lvl6pPr marL="457200" algn="ctr" defTabSz="1452563" rtl="0" fontAlgn="base">
        <a:spcBef>
          <a:spcPct val="0"/>
        </a:spcBef>
        <a:spcAft>
          <a:spcPct val="0"/>
        </a:spcAft>
        <a:defRPr sz="6900">
          <a:solidFill>
            <a:schemeClr val="tx2"/>
          </a:solidFill>
          <a:latin typeface="Times New Roman" pitchFamily="-112" charset="0"/>
        </a:defRPr>
      </a:lvl6pPr>
      <a:lvl7pPr marL="914400" algn="ctr" defTabSz="1452563" rtl="0" fontAlgn="base">
        <a:spcBef>
          <a:spcPct val="0"/>
        </a:spcBef>
        <a:spcAft>
          <a:spcPct val="0"/>
        </a:spcAft>
        <a:defRPr sz="6900">
          <a:solidFill>
            <a:schemeClr val="tx2"/>
          </a:solidFill>
          <a:latin typeface="Times New Roman" pitchFamily="-112" charset="0"/>
        </a:defRPr>
      </a:lvl7pPr>
      <a:lvl8pPr marL="1371600" algn="ctr" defTabSz="1452563" rtl="0" fontAlgn="base">
        <a:spcBef>
          <a:spcPct val="0"/>
        </a:spcBef>
        <a:spcAft>
          <a:spcPct val="0"/>
        </a:spcAft>
        <a:defRPr sz="6900">
          <a:solidFill>
            <a:schemeClr val="tx2"/>
          </a:solidFill>
          <a:latin typeface="Times New Roman" pitchFamily="-112" charset="0"/>
        </a:defRPr>
      </a:lvl8pPr>
      <a:lvl9pPr marL="1828800" algn="ctr" defTabSz="1452563" rtl="0" fontAlgn="base">
        <a:spcBef>
          <a:spcPct val="0"/>
        </a:spcBef>
        <a:spcAft>
          <a:spcPct val="0"/>
        </a:spcAft>
        <a:defRPr sz="6900">
          <a:solidFill>
            <a:schemeClr val="tx2"/>
          </a:solidFill>
          <a:latin typeface="Times New Roman" pitchFamily="-112" charset="0"/>
        </a:defRPr>
      </a:lvl9pPr>
    </p:titleStyle>
    <p:bodyStyle>
      <a:lvl1pPr marL="544513" indent="-544513" algn="l" defTabSz="1452563" rtl="0" eaLnBrk="0" fontAlgn="base" hangingPunct="0">
        <a:spcBef>
          <a:spcPct val="20000"/>
        </a:spcBef>
        <a:spcAft>
          <a:spcPct val="0"/>
        </a:spcAft>
        <a:buChar char="•"/>
        <a:defRPr sz="5100">
          <a:solidFill>
            <a:schemeClr val="tx1"/>
          </a:solidFill>
          <a:latin typeface="+mn-lt"/>
          <a:ea typeface="ＭＳ Ｐゴシック" pitchFamily="-112" charset="-128"/>
          <a:cs typeface="ＭＳ Ｐゴシック" pitchFamily="-112" charset="-128"/>
        </a:defRPr>
      </a:lvl1pPr>
      <a:lvl2pPr marL="1179513" indent="-452438" algn="l" defTabSz="1452563" rtl="0" eaLnBrk="0" fontAlgn="base" hangingPunct="0">
        <a:spcBef>
          <a:spcPct val="20000"/>
        </a:spcBef>
        <a:spcAft>
          <a:spcPct val="0"/>
        </a:spcAft>
        <a:buChar char="–"/>
        <a:defRPr sz="4400">
          <a:solidFill>
            <a:schemeClr val="tx1"/>
          </a:solidFill>
          <a:latin typeface="+mn-lt"/>
          <a:ea typeface="ＭＳ Ｐゴシック" pitchFamily="-112" charset="-128"/>
        </a:defRPr>
      </a:lvl2pPr>
      <a:lvl3pPr marL="1812925" indent="-360363" algn="l" defTabSz="1452563" rtl="0" eaLnBrk="0" fontAlgn="base" hangingPunct="0">
        <a:spcBef>
          <a:spcPct val="20000"/>
        </a:spcBef>
        <a:spcAft>
          <a:spcPct val="0"/>
        </a:spcAft>
        <a:buChar char="•"/>
        <a:defRPr sz="3800">
          <a:solidFill>
            <a:schemeClr val="tx1"/>
          </a:solidFill>
          <a:latin typeface="+mn-lt"/>
          <a:ea typeface="ＭＳ Ｐゴシック" pitchFamily="-112" charset="-128"/>
        </a:defRPr>
      </a:lvl3pPr>
      <a:lvl4pPr marL="2541588" indent="-361950" algn="l" defTabSz="1452563" rtl="0" eaLnBrk="0" fontAlgn="base" hangingPunct="0">
        <a:spcBef>
          <a:spcPct val="20000"/>
        </a:spcBef>
        <a:spcAft>
          <a:spcPct val="0"/>
        </a:spcAft>
        <a:buChar char="–"/>
        <a:defRPr sz="3200">
          <a:solidFill>
            <a:schemeClr val="tx1"/>
          </a:solidFill>
          <a:latin typeface="+mn-lt"/>
          <a:ea typeface="ＭＳ Ｐゴシック" pitchFamily="-112" charset="-128"/>
        </a:defRPr>
      </a:lvl4pPr>
      <a:lvl5pPr marL="3268663" indent="-366713" algn="l" defTabSz="1452563" rtl="0" eaLnBrk="0" fontAlgn="base" hangingPunct="0">
        <a:spcBef>
          <a:spcPct val="20000"/>
        </a:spcBef>
        <a:spcAft>
          <a:spcPct val="0"/>
        </a:spcAft>
        <a:buChar char="»"/>
        <a:defRPr sz="3200">
          <a:solidFill>
            <a:schemeClr val="tx1"/>
          </a:solidFill>
          <a:latin typeface="+mn-lt"/>
          <a:ea typeface="ＭＳ Ｐゴシック" pitchFamily="-112" charset="-128"/>
        </a:defRPr>
      </a:lvl5pPr>
      <a:lvl6pPr marL="3725863" indent="-366713" algn="l" defTabSz="1452563" rtl="0" fontAlgn="base">
        <a:spcBef>
          <a:spcPct val="20000"/>
        </a:spcBef>
        <a:spcAft>
          <a:spcPct val="0"/>
        </a:spcAft>
        <a:buChar char="»"/>
        <a:defRPr sz="3200">
          <a:solidFill>
            <a:schemeClr val="tx1"/>
          </a:solidFill>
          <a:latin typeface="+mn-lt"/>
          <a:ea typeface="ＭＳ Ｐゴシック" pitchFamily="-112" charset="-128"/>
        </a:defRPr>
      </a:lvl6pPr>
      <a:lvl7pPr marL="4183063" indent="-366713" algn="l" defTabSz="1452563" rtl="0" fontAlgn="base">
        <a:spcBef>
          <a:spcPct val="20000"/>
        </a:spcBef>
        <a:spcAft>
          <a:spcPct val="0"/>
        </a:spcAft>
        <a:buChar char="»"/>
        <a:defRPr sz="3200">
          <a:solidFill>
            <a:schemeClr val="tx1"/>
          </a:solidFill>
          <a:latin typeface="+mn-lt"/>
          <a:ea typeface="ＭＳ Ｐゴシック" pitchFamily="-112" charset="-128"/>
        </a:defRPr>
      </a:lvl7pPr>
      <a:lvl8pPr marL="4640263" indent="-366713" algn="l" defTabSz="1452563" rtl="0" fontAlgn="base">
        <a:spcBef>
          <a:spcPct val="20000"/>
        </a:spcBef>
        <a:spcAft>
          <a:spcPct val="0"/>
        </a:spcAft>
        <a:buChar char="»"/>
        <a:defRPr sz="3200">
          <a:solidFill>
            <a:schemeClr val="tx1"/>
          </a:solidFill>
          <a:latin typeface="+mn-lt"/>
          <a:ea typeface="ＭＳ Ｐゴシック" pitchFamily="-112" charset="-128"/>
        </a:defRPr>
      </a:lvl8pPr>
      <a:lvl9pPr marL="5097463" indent="-366713" algn="l" defTabSz="1452563" rtl="0" fontAlgn="base">
        <a:spcBef>
          <a:spcPct val="20000"/>
        </a:spcBef>
        <a:spcAft>
          <a:spcPct val="0"/>
        </a:spcAft>
        <a:buChar char="»"/>
        <a:defRPr sz="32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7.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7.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7.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7.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arget="../media/image126.jpeg" Type="http://schemas.openxmlformats.org/officeDocument/2006/relationships/image"/><Relationship Id="rId2" Target="../notesSlides/notesSlide121.xml" Type="http://schemas.openxmlformats.org/officeDocument/2006/relationships/notesSlide"/><Relationship Id="rId1" Target="../slideLayouts/slideLayout7.xml" Type="http://schemas.openxmlformats.org/officeDocument/2006/relationships/slideLayout"/><Relationship Id="rId6" Target="../media/image7.png" Type="http://schemas.openxmlformats.org/officeDocument/2006/relationships/image"/><Relationship Id="rId5" Target="../media/image6.png" Type="http://schemas.openxmlformats.org/officeDocument/2006/relationships/image"/><Relationship Id="rId4" Target="../media/image5.png" Type="http://schemas.openxmlformats.org/officeDocument/2006/relationships/image"/></Relationships>
</file>

<file path=ppt/slides/_rels/slide122.xml.rels><?xml version="1.0" encoding="UTF-8" standalone="yes" ?><Relationships xmlns="http://schemas.openxmlformats.org/package/2006/relationships"><Relationship Id="rId3" Target="../media/image127.jpeg" Type="http://schemas.openxmlformats.org/officeDocument/2006/relationships/image"/><Relationship Id="rId2" Target="../notesSlides/notesSlide122.xml" Type="http://schemas.openxmlformats.org/officeDocument/2006/relationships/notesSlide"/><Relationship Id="rId1" Target="../slideLayouts/slideLayout7.xml" Type="http://schemas.openxmlformats.org/officeDocument/2006/relationships/slideLayout"/><Relationship Id="rId6" Target="../media/image7.png" Type="http://schemas.openxmlformats.org/officeDocument/2006/relationships/image"/><Relationship Id="rId5" Target="../media/image6.png" Type="http://schemas.openxmlformats.org/officeDocument/2006/relationships/image"/><Relationship Id="rId4" Target="../media/image5.png" Type="http://schemas.openxmlformats.org/officeDocument/2006/relationships/image"/></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128.jpeg"/><Relationship Id="rId7" Type="http://schemas.openxmlformats.org/officeDocument/2006/relationships/image" Target="../media/image129.jpe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jpe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3.jpeg"/><Relationship Id="rId7"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8.jpeg"/><Relationship Id="rId5" Type="http://schemas.openxmlformats.org/officeDocument/2006/relationships/image" Target="../media/image5.png"/><Relationship Id="rId10" Type="http://schemas.openxmlformats.org/officeDocument/2006/relationships/image" Target="../media/image37.jpeg"/><Relationship Id="rId4" Type="http://schemas.openxmlformats.org/officeDocument/2006/relationships/image" Target="../media/image6.png"/><Relationship Id="rId9"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arget="../media/image39.jpeg" Type="http://schemas.openxmlformats.org/officeDocument/2006/relationships/image"/><Relationship Id="rId7" Target="../media/image7.png" Type="http://schemas.openxmlformats.org/officeDocument/2006/relationships/image"/><Relationship Id="rId2" Target="../notesSlides/notesSlide33.xml" Type="http://schemas.openxmlformats.org/officeDocument/2006/relationships/notesSlide"/><Relationship Id="rId1" Target="../slideLayouts/slideLayout12.xml" Type="http://schemas.openxmlformats.org/officeDocument/2006/relationships/slideLayout"/><Relationship Id="rId6" Target="../media/image6.png" Type="http://schemas.openxmlformats.org/officeDocument/2006/relationships/image"/><Relationship Id="rId5" Target="../media/image5.png" Type="http://schemas.openxmlformats.org/officeDocument/2006/relationships/image"/><Relationship Id="rId4" Target="../media/image40.png" Type="http://schemas.openxmlformats.org/officeDocument/2006/relationships/image"/></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arget="../media/image45.jpeg" Type="http://schemas.openxmlformats.org/officeDocument/2006/relationships/image"/><Relationship Id="rId2" Target="../notesSlides/notesSlide39.xml" Type="http://schemas.openxmlformats.org/officeDocument/2006/relationships/notesSlide"/><Relationship Id="rId1" Target="../slideLayouts/slideLayout7.xml" Type="http://schemas.openxmlformats.org/officeDocument/2006/relationships/slideLayout"/><Relationship Id="rId6" Target="../media/image7.png" Type="http://schemas.openxmlformats.org/officeDocument/2006/relationships/image"/><Relationship Id="rId5" Target="../media/image6.png" Type="http://schemas.openxmlformats.org/officeDocument/2006/relationships/image"/><Relationship Id="rId4" Target="../media/image5.png" Type="http://schemas.openxmlformats.org/officeDocument/2006/relationships/image"/></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arget="../media/image55.jpeg" Type="http://schemas.openxmlformats.org/officeDocument/2006/relationships/image"/><Relationship Id="rId2" Target="../notesSlides/notesSlide46.xml" Type="http://schemas.openxmlformats.org/officeDocument/2006/relationships/notesSlide"/><Relationship Id="rId1" Target="../slideLayouts/slideLayout12.xml" Type="http://schemas.openxmlformats.org/officeDocument/2006/relationships/slideLayout"/></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7.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53.xml"/><Relationship Id="rId7" Type="http://schemas.openxmlformats.org/officeDocument/2006/relationships/image" Target="../media/image63.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png"/><Relationship Id="rId5" Type="http://schemas.openxmlformats.org/officeDocument/2006/relationships/image" Target="../media/image62.png"/><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6.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65.png"/><Relationship Id="rId4"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67.jpe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9.jpe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9.jpe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7.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1.jpe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7.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3.jpe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5.jpe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7.jpe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9.jpe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pn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0.jpe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pn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3.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png"/><Relationship Id="rId5" Type="http://schemas.openxmlformats.org/officeDocument/2006/relationships/image" Target="../media/image81.png"/><Relationship Id="rId4" Type="http://schemas.openxmlformats.org/officeDocument/2006/relationships/oleObject" Target="../embeddings/oleObject4.bin"/></Relationships>
</file>

<file path=ppt/slides/_rels/slide7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74.xml"/><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75.xml"/><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76.xml"/><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77.xml"/><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78.xml"/><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9.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png"/><Relationship Id="rId5" Type="http://schemas.openxmlformats.org/officeDocument/2006/relationships/image" Target="../media/image87.png"/><Relationship Id="rId4" Type="http://schemas.openxmlformats.org/officeDocument/2006/relationships/oleObject" Target="../embeddings/oleObject10.bin"/></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80.xml"/><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81.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png"/><Relationship Id="rId5" Type="http://schemas.openxmlformats.org/officeDocument/2006/relationships/image" Target="../media/image88.png"/><Relationship Id="rId4" Type="http://schemas.openxmlformats.org/officeDocument/2006/relationships/oleObject" Target="../embeddings/oleObject12.bin"/></Relationships>
</file>

<file path=ppt/slides/_rels/slide8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82.xml"/><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7.png"/><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7.png"/><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7.png"/><Relationship Id="rId12"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6.png"/><Relationship Id="rId11" Type="http://schemas.openxmlformats.org/officeDocument/2006/relationships/image" Target="../media/image91.png"/><Relationship Id="rId5" Type="http://schemas.openxmlformats.org/officeDocument/2006/relationships/image" Target="../media/image5.png"/><Relationship Id="rId10" Type="http://schemas.openxmlformats.org/officeDocument/2006/relationships/oleObject" Target="../embeddings/oleObject14.bin"/><Relationship Id="rId4" Type="http://schemas.openxmlformats.org/officeDocument/2006/relationships/image" Target="../media/image93.png"/><Relationship Id="rId9" Type="http://schemas.openxmlformats.org/officeDocument/2006/relationships/image" Target="../media/image95.png"/><Relationship Id="rId14" Type="http://schemas.openxmlformats.org/officeDocument/2006/relationships/image" Target="../media/image96.jpe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8.jpe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6.jpe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7.png"/><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1.jpe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7.png"/><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3.jpe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7.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arget="../media/image105.jpeg" Type="http://schemas.openxmlformats.org/officeDocument/2006/relationships/image"/><Relationship Id="rId2" Target="../notesSlides/notesSlide95.xml" Type="http://schemas.openxmlformats.org/officeDocument/2006/relationships/notesSlide"/><Relationship Id="rId1" Target="../slideLayouts/slideLayout7.xml" Type="http://schemas.openxmlformats.org/officeDocument/2006/relationships/slideLayout"/></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6.jpe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7.png"/><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8.jpe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7.png"/><Relationship Id="rId4" Type="http://schemas.openxmlformats.org/officeDocument/2006/relationships/image" Target="../media/image6.png"/></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8.jpe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7.png"/><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362" name="Picture 26" descr="front logo">
            <a:extLst>
              <a:ext uri="{FF2B5EF4-FFF2-40B4-BE49-F238E27FC236}">
                <a16:creationId xmlns:a16="http://schemas.microsoft.com/office/drawing/2014/main" id="{953F5681-9639-4B85-8370-A081BEC0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050"/>
            <a:ext cx="16276638" cy="732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E4D4E"/>
        </a:solidFill>
        <a:effectLst/>
      </p:bgPr>
    </p:bg>
    <p:spTree>
      <p:nvGrpSpPr>
        <p:cNvPr id="1" name=""/>
        <p:cNvGrpSpPr/>
        <p:nvPr/>
      </p:nvGrpSpPr>
      <p:grpSpPr>
        <a:xfrm>
          <a:off x="0" y="0"/>
          <a:ext cx="0" cy="0"/>
          <a:chOff x="0" y="0"/>
          <a:chExt cx="0" cy="0"/>
        </a:xfrm>
      </p:grpSpPr>
      <p:grpSp>
        <p:nvGrpSpPr>
          <p:cNvPr id="24578" name="Group 2">
            <a:extLst>
              <a:ext uri="{FF2B5EF4-FFF2-40B4-BE49-F238E27FC236}">
                <a16:creationId xmlns:a16="http://schemas.microsoft.com/office/drawing/2014/main" id="{857FA959-E88F-42B4-B3A5-CD5EC6A825B1}"/>
              </a:ext>
            </a:extLst>
          </p:cNvPr>
          <p:cNvGrpSpPr>
            <a:grpSpLocks/>
          </p:cNvGrpSpPr>
          <p:nvPr/>
        </p:nvGrpSpPr>
        <p:grpSpPr bwMode="auto">
          <a:xfrm>
            <a:off x="11522075" y="7400925"/>
            <a:ext cx="4754563" cy="1743075"/>
            <a:chOff x="7258" y="4662"/>
            <a:chExt cx="2995" cy="1098"/>
          </a:xfrm>
        </p:grpSpPr>
        <p:pic>
          <p:nvPicPr>
            <p:cNvPr id="24581" name="Picture 18" descr="Blood splatter_Alpha_reduced">
              <a:extLst>
                <a:ext uri="{FF2B5EF4-FFF2-40B4-BE49-F238E27FC236}">
                  <a16:creationId xmlns:a16="http://schemas.microsoft.com/office/drawing/2014/main" id="{1DFA7281-0DE8-4CE3-8F56-3D58EAB57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7" descr="Logo_reduced">
              <a:extLst>
                <a:ext uri="{FF2B5EF4-FFF2-40B4-BE49-F238E27FC236}">
                  <a16:creationId xmlns:a16="http://schemas.microsoft.com/office/drawing/2014/main" id="{4B5C117C-B2FA-464A-B5DB-3A7526E837F5}"/>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9" descr="Namco Bandai Logo white copy2">
              <a:extLst>
                <a:ext uri="{FF2B5EF4-FFF2-40B4-BE49-F238E27FC236}">
                  <a16:creationId xmlns:a16="http://schemas.microsoft.com/office/drawing/2014/main" id="{9E4B4A22-969E-4F8E-BCE0-55EDE4E29C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79" name="Picture 6" descr="07">
            <a:extLst>
              <a:ext uri="{FF2B5EF4-FFF2-40B4-BE49-F238E27FC236}">
                <a16:creationId xmlns:a16="http://schemas.microsoft.com/office/drawing/2014/main" id="{A0A2C159-37B4-4EA5-81C4-8427C5F517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8563" y="184150"/>
            <a:ext cx="6873875" cy="582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Box 7">
            <a:extLst>
              <a:ext uri="{FF2B5EF4-FFF2-40B4-BE49-F238E27FC236}">
                <a16:creationId xmlns:a16="http://schemas.microsoft.com/office/drawing/2014/main" id="{05402E9D-8C34-44BA-8AC0-E3D49B55378F}"/>
              </a:ext>
            </a:extLst>
          </p:cNvPr>
          <p:cNvSpPr txBox="1">
            <a:spLocks noChangeArrowheads="1"/>
          </p:cNvSpPr>
          <p:nvPr/>
        </p:nvSpPr>
        <p:spPr bwMode="auto">
          <a:xfrm>
            <a:off x="3354388" y="6227763"/>
            <a:ext cx="9859962"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400" b="1">
                <a:solidFill>
                  <a:srgbClr val="DDDDDD"/>
                </a:solidFill>
                <a:latin typeface="Courier New" panose="02070309020205020404" pitchFamily="49" charset="0"/>
              </a:rPr>
              <a:t>At last Afro found his Father’s killer.</a:t>
            </a:r>
          </a:p>
          <a:p>
            <a:pPr algn="ctr" eaLnBrk="1" hangingPunct="1"/>
            <a:r>
              <a:rPr lang="en-US" altLang="zh-CN" sz="2400" b="1">
                <a:solidFill>
                  <a:srgbClr val="DDDDDD"/>
                </a:solidFill>
                <a:latin typeface="Courier New" panose="02070309020205020404" pitchFamily="49" charset="0"/>
              </a:rPr>
              <a:t>But Justice had a surprise in store for Afro.</a:t>
            </a:r>
          </a:p>
          <a:p>
            <a:pPr algn="ctr" eaLnBrk="1" hangingPunct="1"/>
            <a:r>
              <a:rPr lang="en-US" altLang="zh-CN" sz="2400" b="1">
                <a:solidFill>
                  <a:srgbClr val="DDDDDD"/>
                </a:solidFill>
                <a:latin typeface="Courier New" panose="02070309020205020404" pitchFamily="49" charset="0"/>
              </a:rPr>
              <a:t>Justice had killed Afro’s Father with a hidden knife.</a:t>
            </a:r>
          </a:p>
          <a:p>
            <a:pPr algn="ctr" eaLnBrk="1" hangingPunct="1"/>
            <a:r>
              <a:rPr lang="en-US" altLang="zh-CN" sz="2400" b="1">
                <a:solidFill>
                  <a:srgbClr val="DDDDDD"/>
                </a:solidFill>
                <a:latin typeface="Courier New" panose="02070309020205020404" pitchFamily="49" charset="0"/>
              </a:rPr>
              <a:t>Justice had cheated.</a:t>
            </a:r>
          </a:p>
          <a:p>
            <a:pPr algn="ctr" eaLnBrk="1" hangingPunct="1"/>
            <a:endParaRPr lang="en-US" altLang="zh-CN" sz="2400" b="1">
              <a:solidFill>
                <a:srgbClr val="DDDDDD"/>
              </a:solidFill>
              <a:latin typeface="Courier New" panose="02070309020205020404" pitchFamily="49" charset="0"/>
            </a:endParaRPr>
          </a:p>
          <a:p>
            <a:pPr algn="ctr" eaLnBrk="1" hangingPunct="1"/>
            <a:endParaRPr lang="en-US" altLang="zh-CN" sz="2400" b="1">
              <a:solidFill>
                <a:srgbClr val="DDDDDD"/>
              </a:solidFill>
              <a:latin typeface="Courier New" panose="02070309020205020404" pitchFamily="49" charset="0"/>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3" descr="extrude0">
            <a:extLst>
              <a:ext uri="{FF2B5EF4-FFF2-40B4-BE49-F238E27FC236}">
                <a16:creationId xmlns:a16="http://schemas.microsoft.com/office/drawing/2014/main" id="{B974A8E2-5EAB-4A3F-8BBA-61A865FB3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163" y="0"/>
            <a:ext cx="13971587" cy="914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27" name="Group 5">
            <a:extLst>
              <a:ext uri="{FF2B5EF4-FFF2-40B4-BE49-F238E27FC236}">
                <a16:creationId xmlns:a16="http://schemas.microsoft.com/office/drawing/2014/main" id="{59B68AF5-EA44-46F1-9999-68F83360C18B}"/>
              </a:ext>
            </a:extLst>
          </p:cNvPr>
          <p:cNvGrpSpPr>
            <a:grpSpLocks/>
          </p:cNvGrpSpPr>
          <p:nvPr/>
        </p:nvGrpSpPr>
        <p:grpSpPr bwMode="auto">
          <a:xfrm>
            <a:off x="11522075" y="7400925"/>
            <a:ext cx="4754563" cy="1743075"/>
            <a:chOff x="7258" y="4662"/>
            <a:chExt cx="2995" cy="1098"/>
          </a:xfrm>
        </p:grpSpPr>
        <p:pic>
          <p:nvPicPr>
            <p:cNvPr id="103430" name="Picture 18" descr="Blood splatter_Alpha_reduced">
              <a:extLst>
                <a:ext uri="{FF2B5EF4-FFF2-40B4-BE49-F238E27FC236}">
                  <a16:creationId xmlns:a16="http://schemas.microsoft.com/office/drawing/2014/main" id="{11C5575D-1EE2-41F6-9C1E-9325CF983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Picture 17" descr="Logo_reduced">
              <a:extLst>
                <a:ext uri="{FF2B5EF4-FFF2-40B4-BE49-F238E27FC236}">
                  <a16:creationId xmlns:a16="http://schemas.microsoft.com/office/drawing/2014/main" id="{6B074607-7DBF-4662-A9D8-D2B17D23E4BD}"/>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2" name="Picture 19" descr="Namco Bandai Logo white copy2">
              <a:extLst>
                <a:ext uri="{FF2B5EF4-FFF2-40B4-BE49-F238E27FC236}">
                  <a16:creationId xmlns:a16="http://schemas.microsoft.com/office/drawing/2014/main" id="{2239493F-4764-42E1-98A9-DC39441C0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497" name="Text Box 9">
            <a:extLst>
              <a:ext uri="{FF2B5EF4-FFF2-40B4-BE49-F238E27FC236}">
                <a16:creationId xmlns:a16="http://schemas.microsoft.com/office/drawing/2014/main" id="{159D2C98-3108-430D-9663-C7D868EA69CF}"/>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EXTRUSION</a:t>
            </a:r>
            <a:endParaRPr lang="en-US">
              <a:solidFill>
                <a:schemeClr val="bg2"/>
              </a:solidFill>
            </a:endParaRPr>
          </a:p>
        </p:txBody>
      </p:sp>
      <p:sp>
        <p:nvSpPr>
          <p:cNvPr id="319498" name="Text Box 10">
            <a:extLst>
              <a:ext uri="{FF2B5EF4-FFF2-40B4-BE49-F238E27FC236}">
                <a16:creationId xmlns:a16="http://schemas.microsoft.com/office/drawing/2014/main" id="{2061B997-CFF6-4197-A845-CE18AAED7E9B}"/>
              </a:ext>
            </a:extLst>
          </p:cNvPr>
          <p:cNvSpPr txBox="1">
            <a:spLocks noChangeArrowheads="1"/>
          </p:cNvSpPr>
          <p:nvPr/>
        </p:nvSpPr>
        <p:spPr bwMode="auto">
          <a:xfrm>
            <a:off x="3254375" y="1493838"/>
            <a:ext cx="6486525" cy="7016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4000">
                <a:solidFill>
                  <a:schemeClr val="bg2"/>
                </a:solidFill>
                <a:effectLst>
                  <a:outerShdw blurRad="38100" dist="38100" dir="2700000" algn="tl">
                    <a:srgbClr val="000000"/>
                  </a:outerShdw>
                </a:effectLst>
              </a:rPr>
              <a:t>DISTANCE 0.1</a:t>
            </a:r>
            <a:endParaRPr lang="en-GB" sz="4000">
              <a:solidFill>
                <a:schemeClr val="bg2"/>
              </a:solidFill>
              <a:effectLst>
                <a:outerShdw blurRad="38100" dist="38100" dir="2700000" algn="tl">
                  <a:srgbClr val="000000"/>
                </a:outerShdw>
              </a:effectLst>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4" descr="extrude0">
            <a:extLst>
              <a:ext uri="{FF2B5EF4-FFF2-40B4-BE49-F238E27FC236}">
                <a16:creationId xmlns:a16="http://schemas.microsoft.com/office/drawing/2014/main" id="{50FA12A8-EFE9-49A3-896A-07BF468B5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163" y="0"/>
            <a:ext cx="13971587" cy="914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451" name="Group 5">
            <a:extLst>
              <a:ext uri="{FF2B5EF4-FFF2-40B4-BE49-F238E27FC236}">
                <a16:creationId xmlns:a16="http://schemas.microsoft.com/office/drawing/2014/main" id="{0B5C02D7-F398-490B-93C9-E4513C867BDF}"/>
              </a:ext>
            </a:extLst>
          </p:cNvPr>
          <p:cNvGrpSpPr>
            <a:grpSpLocks/>
          </p:cNvGrpSpPr>
          <p:nvPr/>
        </p:nvGrpSpPr>
        <p:grpSpPr bwMode="auto">
          <a:xfrm>
            <a:off x="11522075" y="7400925"/>
            <a:ext cx="4754563" cy="1743075"/>
            <a:chOff x="7258" y="4662"/>
            <a:chExt cx="2995" cy="1098"/>
          </a:xfrm>
        </p:grpSpPr>
        <p:pic>
          <p:nvPicPr>
            <p:cNvPr id="104454" name="Picture 18" descr="Blood splatter_Alpha_reduced">
              <a:extLst>
                <a:ext uri="{FF2B5EF4-FFF2-40B4-BE49-F238E27FC236}">
                  <a16:creationId xmlns:a16="http://schemas.microsoft.com/office/drawing/2014/main" id="{FB6BC3F1-F8F5-4DAD-A03A-0359F1639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5" name="Picture 17" descr="Logo_reduced">
              <a:extLst>
                <a:ext uri="{FF2B5EF4-FFF2-40B4-BE49-F238E27FC236}">
                  <a16:creationId xmlns:a16="http://schemas.microsoft.com/office/drawing/2014/main" id="{5416F8F6-0248-4E8E-9BD5-9C4A6601C266}"/>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6" name="Picture 19" descr="Namco Bandai Logo white copy2">
              <a:extLst>
                <a:ext uri="{FF2B5EF4-FFF2-40B4-BE49-F238E27FC236}">
                  <a16:creationId xmlns:a16="http://schemas.microsoft.com/office/drawing/2014/main" id="{5151E297-A806-4054-9FCF-C7D37A5A2C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0521" name="Text Box 9">
            <a:extLst>
              <a:ext uri="{FF2B5EF4-FFF2-40B4-BE49-F238E27FC236}">
                <a16:creationId xmlns:a16="http://schemas.microsoft.com/office/drawing/2014/main" id="{7C5A835E-93C6-4B6B-9D1B-6E71243429C0}"/>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EXTRUSION</a:t>
            </a:r>
            <a:endParaRPr lang="en-US">
              <a:solidFill>
                <a:schemeClr val="bg2"/>
              </a:solidFill>
            </a:endParaRPr>
          </a:p>
        </p:txBody>
      </p:sp>
      <p:sp>
        <p:nvSpPr>
          <p:cNvPr id="320522" name="Text Box 10">
            <a:extLst>
              <a:ext uri="{FF2B5EF4-FFF2-40B4-BE49-F238E27FC236}">
                <a16:creationId xmlns:a16="http://schemas.microsoft.com/office/drawing/2014/main" id="{7FDA3E81-1F52-425C-99E3-DD6F1D481AC9}"/>
              </a:ext>
            </a:extLst>
          </p:cNvPr>
          <p:cNvSpPr txBox="1">
            <a:spLocks noChangeArrowheads="1"/>
          </p:cNvSpPr>
          <p:nvPr/>
        </p:nvSpPr>
        <p:spPr bwMode="auto">
          <a:xfrm>
            <a:off x="3025775" y="1493838"/>
            <a:ext cx="6486525" cy="7016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4000">
                <a:solidFill>
                  <a:schemeClr val="bg2"/>
                </a:solidFill>
                <a:effectLst>
                  <a:outerShdw blurRad="38100" dist="38100" dir="2700000" algn="tl">
                    <a:srgbClr val="000000"/>
                  </a:outerShdw>
                </a:effectLst>
              </a:rPr>
              <a:t>DISTANCE 0.3</a:t>
            </a:r>
            <a:endParaRPr lang="en-GB" sz="4000">
              <a:solidFill>
                <a:schemeClr val="bg2"/>
              </a:solidFill>
              <a:effectLst>
                <a:outerShdw blurRad="38100" dist="38100" dir="2700000" algn="tl">
                  <a:srgbClr val="000000"/>
                </a:outerShdw>
              </a:effectLst>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8" descr="extrude0">
            <a:extLst>
              <a:ext uri="{FF2B5EF4-FFF2-40B4-BE49-F238E27FC236}">
                <a16:creationId xmlns:a16="http://schemas.microsoft.com/office/drawing/2014/main" id="{2196AD32-8894-40F3-83C0-E9497A495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163" y="0"/>
            <a:ext cx="13971587" cy="914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475" name="Group 3">
            <a:extLst>
              <a:ext uri="{FF2B5EF4-FFF2-40B4-BE49-F238E27FC236}">
                <a16:creationId xmlns:a16="http://schemas.microsoft.com/office/drawing/2014/main" id="{F0088D42-1878-4998-BA92-0F0177357777}"/>
              </a:ext>
            </a:extLst>
          </p:cNvPr>
          <p:cNvGrpSpPr>
            <a:grpSpLocks/>
          </p:cNvGrpSpPr>
          <p:nvPr/>
        </p:nvGrpSpPr>
        <p:grpSpPr bwMode="auto">
          <a:xfrm>
            <a:off x="11522075" y="7400925"/>
            <a:ext cx="4754563" cy="1743075"/>
            <a:chOff x="7258" y="4662"/>
            <a:chExt cx="2995" cy="1098"/>
          </a:xfrm>
        </p:grpSpPr>
        <p:pic>
          <p:nvPicPr>
            <p:cNvPr id="105478" name="Picture 18" descr="Blood splatter_Alpha_reduced">
              <a:extLst>
                <a:ext uri="{FF2B5EF4-FFF2-40B4-BE49-F238E27FC236}">
                  <a16:creationId xmlns:a16="http://schemas.microsoft.com/office/drawing/2014/main" id="{4F842B84-0DB1-48F6-A2FF-C3399470A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9" name="Picture 17" descr="Logo_reduced">
              <a:extLst>
                <a:ext uri="{FF2B5EF4-FFF2-40B4-BE49-F238E27FC236}">
                  <a16:creationId xmlns:a16="http://schemas.microsoft.com/office/drawing/2014/main" id="{821436F2-E3E8-43A6-AA9F-2A911B913066}"/>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9" descr="Namco Bandai Logo white copy2">
              <a:extLst>
                <a:ext uri="{FF2B5EF4-FFF2-40B4-BE49-F238E27FC236}">
                  <a16:creationId xmlns:a16="http://schemas.microsoft.com/office/drawing/2014/main" id="{B3E5812E-8094-4D01-9614-D70CB3CBA5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6423" name="Text Box 7">
            <a:extLst>
              <a:ext uri="{FF2B5EF4-FFF2-40B4-BE49-F238E27FC236}">
                <a16:creationId xmlns:a16="http://schemas.microsoft.com/office/drawing/2014/main" id="{11E400FC-77BE-432E-8956-AC57F4AD6C9F}"/>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EXTRUSION</a:t>
            </a:r>
            <a:endParaRPr lang="en-US">
              <a:solidFill>
                <a:schemeClr val="bg2"/>
              </a:solidFill>
            </a:endParaRPr>
          </a:p>
        </p:txBody>
      </p:sp>
      <p:sp>
        <p:nvSpPr>
          <p:cNvPr id="316427" name="Text Box 11">
            <a:extLst>
              <a:ext uri="{FF2B5EF4-FFF2-40B4-BE49-F238E27FC236}">
                <a16:creationId xmlns:a16="http://schemas.microsoft.com/office/drawing/2014/main" id="{2E7F6122-67F1-4469-BE49-CE2142F8BB7C}"/>
              </a:ext>
            </a:extLst>
          </p:cNvPr>
          <p:cNvSpPr txBox="1">
            <a:spLocks noChangeArrowheads="1"/>
          </p:cNvSpPr>
          <p:nvPr/>
        </p:nvSpPr>
        <p:spPr bwMode="auto">
          <a:xfrm>
            <a:off x="3025775" y="1493838"/>
            <a:ext cx="6486525" cy="7016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4000">
                <a:solidFill>
                  <a:schemeClr val="bg2"/>
                </a:solidFill>
                <a:effectLst>
                  <a:outerShdw blurRad="38100" dist="38100" dir="2700000" algn="tl">
                    <a:srgbClr val="000000"/>
                  </a:outerShdw>
                </a:effectLst>
              </a:rPr>
              <a:t>DISTANCE 0.5</a:t>
            </a:r>
            <a:endParaRPr lang="en-GB" sz="4000">
              <a:solidFill>
                <a:schemeClr val="bg2"/>
              </a:solidFill>
              <a:effectLst>
                <a:outerShdw blurRad="38100" dist="38100" dir="2700000" algn="tl">
                  <a:srgbClr val="000000"/>
                </a:outerShdw>
              </a:effectLst>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9" descr="border0">
            <a:extLst>
              <a:ext uri="{FF2B5EF4-FFF2-40B4-BE49-F238E27FC236}">
                <a16:creationId xmlns:a16="http://schemas.microsoft.com/office/drawing/2014/main" id="{11694C64-F943-462D-B3E2-BFFE17E25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0" y="-3175"/>
            <a:ext cx="14401800" cy="912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6499" name="Group 2">
            <a:extLst>
              <a:ext uri="{FF2B5EF4-FFF2-40B4-BE49-F238E27FC236}">
                <a16:creationId xmlns:a16="http://schemas.microsoft.com/office/drawing/2014/main" id="{8A23BCB5-6294-469C-A65D-2E469112BF49}"/>
              </a:ext>
            </a:extLst>
          </p:cNvPr>
          <p:cNvGrpSpPr>
            <a:grpSpLocks/>
          </p:cNvGrpSpPr>
          <p:nvPr/>
        </p:nvGrpSpPr>
        <p:grpSpPr bwMode="auto">
          <a:xfrm>
            <a:off x="11522075" y="7400925"/>
            <a:ext cx="4754563" cy="1743075"/>
            <a:chOff x="7258" y="4662"/>
            <a:chExt cx="2995" cy="1098"/>
          </a:xfrm>
        </p:grpSpPr>
        <p:pic>
          <p:nvPicPr>
            <p:cNvPr id="106503" name="Picture 18" descr="Blood splatter_Alpha_reduced">
              <a:extLst>
                <a:ext uri="{FF2B5EF4-FFF2-40B4-BE49-F238E27FC236}">
                  <a16:creationId xmlns:a16="http://schemas.microsoft.com/office/drawing/2014/main" id="{632CEB63-2CF5-445C-8A5F-2EC7302F2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4" name="Picture 17" descr="Logo_reduced">
              <a:extLst>
                <a:ext uri="{FF2B5EF4-FFF2-40B4-BE49-F238E27FC236}">
                  <a16:creationId xmlns:a16="http://schemas.microsoft.com/office/drawing/2014/main" id="{B21224A4-E8EA-4EDD-A81E-1CCD366EE48D}"/>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5" name="Picture 19" descr="Namco Bandai Logo white copy2">
              <a:extLst>
                <a:ext uri="{FF2B5EF4-FFF2-40B4-BE49-F238E27FC236}">
                  <a16:creationId xmlns:a16="http://schemas.microsoft.com/office/drawing/2014/main" id="{6D1E55CA-3F0B-4D77-A231-F16B3FA933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2327" name="Text Box 7">
            <a:extLst>
              <a:ext uri="{FF2B5EF4-FFF2-40B4-BE49-F238E27FC236}">
                <a16:creationId xmlns:a16="http://schemas.microsoft.com/office/drawing/2014/main" id="{94DE985F-2282-46EB-BB2B-0FD52415EED4}"/>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BORDER</a:t>
            </a:r>
            <a:endParaRPr lang="en-US">
              <a:solidFill>
                <a:schemeClr val="bg2"/>
              </a:solidFill>
            </a:endParaRPr>
          </a:p>
        </p:txBody>
      </p:sp>
      <p:sp>
        <p:nvSpPr>
          <p:cNvPr id="312331" name="Text Box 11">
            <a:extLst>
              <a:ext uri="{FF2B5EF4-FFF2-40B4-BE49-F238E27FC236}">
                <a16:creationId xmlns:a16="http://schemas.microsoft.com/office/drawing/2014/main" id="{D833ED95-EADA-4CF0-885A-8ADF87F23DC9}"/>
              </a:ext>
            </a:extLst>
          </p:cNvPr>
          <p:cNvSpPr txBox="1">
            <a:spLocks noChangeArrowheads="1"/>
          </p:cNvSpPr>
          <p:nvPr/>
        </p:nvSpPr>
        <p:spPr bwMode="auto">
          <a:xfrm>
            <a:off x="1508125" y="1493838"/>
            <a:ext cx="6486525" cy="7016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4000">
                <a:solidFill>
                  <a:schemeClr val="bg2"/>
                </a:solidFill>
                <a:effectLst>
                  <a:outerShdw blurRad="38100" dist="38100" dir="2700000" algn="tl">
                    <a:srgbClr val="000000"/>
                  </a:outerShdw>
                </a:effectLst>
              </a:rPr>
              <a:t>DETECTION</a:t>
            </a:r>
            <a:endParaRPr lang="en-GB" sz="4000">
              <a:solidFill>
                <a:schemeClr val="bg2"/>
              </a:solidFill>
              <a:effectLst>
                <a:outerShdw blurRad="38100" dist="38100" dir="2700000" algn="tl">
                  <a:srgbClr val="000000"/>
                </a:outerShdw>
              </a:effectLst>
            </a:endParaRPr>
          </a:p>
        </p:txBody>
      </p:sp>
      <p:sp>
        <p:nvSpPr>
          <p:cNvPr id="312332" name="Text Box 12">
            <a:extLst>
              <a:ext uri="{FF2B5EF4-FFF2-40B4-BE49-F238E27FC236}">
                <a16:creationId xmlns:a16="http://schemas.microsoft.com/office/drawing/2014/main" id="{94C709D9-06CB-4A28-8F9F-567ED59140BA}"/>
              </a:ext>
            </a:extLst>
          </p:cNvPr>
          <p:cNvSpPr txBox="1">
            <a:spLocks noChangeArrowheads="1"/>
          </p:cNvSpPr>
          <p:nvPr/>
        </p:nvSpPr>
        <p:spPr bwMode="auto">
          <a:xfrm>
            <a:off x="2474913" y="2030413"/>
            <a:ext cx="6486525" cy="519112"/>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2800">
                <a:solidFill>
                  <a:schemeClr val="bg2"/>
                </a:solidFill>
                <a:effectLst>
                  <a:outerShdw blurRad="38100" dist="38100" dir="2700000" algn="tl">
                    <a:srgbClr val="000000"/>
                  </a:outerShdw>
                </a:effectLst>
              </a:rPr>
              <a:t>WEIGHT 2.0</a:t>
            </a:r>
            <a:endParaRPr lang="en-GB" sz="2800">
              <a:solidFill>
                <a:schemeClr val="bg2"/>
              </a:solidFill>
              <a:effectLst>
                <a:outerShdw blurRad="38100" dist="38100" dir="2700000" algn="tl">
                  <a:srgbClr val="000000"/>
                </a:outerShdw>
              </a:effectLst>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4" descr="border7">
            <a:extLst>
              <a:ext uri="{FF2B5EF4-FFF2-40B4-BE49-F238E27FC236}">
                <a16:creationId xmlns:a16="http://schemas.microsoft.com/office/drawing/2014/main" id="{10003B52-FC21-48CF-8685-45320AE4E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0" y="-3175"/>
            <a:ext cx="14401800" cy="912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523" name="Group 5">
            <a:extLst>
              <a:ext uri="{FF2B5EF4-FFF2-40B4-BE49-F238E27FC236}">
                <a16:creationId xmlns:a16="http://schemas.microsoft.com/office/drawing/2014/main" id="{2F01D672-F2D1-4BB3-8E5C-53169129B60A}"/>
              </a:ext>
            </a:extLst>
          </p:cNvPr>
          <p:cNvGrpSpPr>
            <a:grpSpLocks/>
          </p:cNvGrpSpPr>
          <p:nvPr/>
        </p:nvGrpSpPr>
        <p:grpSpPr bwMode="auto">
          <a:xfrm>
            <a:off x="11522075" y="7400925"/>
            <a:ext cx="4754563" cy="1743075"/>
            <a:chOff x="7258" y="4662"/>
            <a:chExt cx="2995" cy="1098"/>
          </a:xfrm>
        </p:grpSpPr>
        <p:pic>
          <p:nvPicPr>
            <p:cNvPr id="107527" name="Picture 18" descr="Blood splatter_Alpha_reduced">
              <a:extLst>
                <a:ext uri="{FF2B5EF4-FFF2-40B4-BE49-F238E27FC236}">
                  <a16:creationId xmlns:a16="http://schemas.microsoft.com/office/drawing/2014/main" id="{E69132AB-1B62-4D9E-9E47-31B2A36F3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Picture 17" descr="Logo_reduced">
              <a:extLst>
                <a:ext uri="{FF2B5EF4-FFF2-40B4-BE49-F238E27FC236}">
                  <a16:creationId xmlns:a16="http://schemas.microsoft.com/office/drawing/2014/main" id="{B23819B3-1508-497A-9FF7-1B47DB0357BB}"/>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9" name="Picture 19" descr="Namco Bandai Logo white copy2">
              <a:extLst>
                <a:ext uri="{FF2B5EF4-FFF2-40B4-BE49-F238E27FC236}">
                  <a16:creationId xmlns:a16="http://schemas.microsoft.com/office/drawing/2014/main" id="{CFDC8C85-0473-4B33-A309-71CD4CE42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4377" name="Text Box 9">
            <a:extLst>
              <a:ext uri="{FF2B5EF4-FFF2-40B4-BE49-F238E27FC236}">
                <a16:creationId xmlns:a16="http://schemas.microsoft.com/office/drawing/2014/main" id="{3302B90A-A616-4CC6-BE37-2052445B4467}"/>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BORDER</a:t>
            </a:r>
            <a:endParaRPr lang="en-US">
              <a:solidFill>
                <a:schemeClr val="bg2"/>
              </a:solidFill>
            </a:endParaRPr>
          </a:p>
        </p:txBody>
      </p:sp>
      <p:sp>
        <p:nvSpPr>
          <p:cNvPr id="314378" name="Text Box 10">
            <a:extLst>
              <a:ext uri="{FF2B5EF4-FFF2-40B4-BE49-F238E27FC236}">
                <a16:creationId xmlns:a16="http://schemas.microsoft.com/office/drawing/2014/main" id="{0298B454-0CC7-4F60-89E0-CB2B2106F4E4}"/>
              </a:ext>
            </a:extLst>
          </p:cNvPr>
          <p:cNvSpPr txBox="1">
            <a:spLocks noChangeArrowheads="1"/>
          </p:cNvSpPr>
          <p:nvPr/>
        </p:nvSpPr>
        <p:spPr bwMode="auto">
          <a:xfrm>
            <a:off x="1508125" y="1493838"/>
            <a:ext cx="6486525" cy="7016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4000">
                <a:solidFill>
                  <a:schemeClr val="bg2"/>
                </a:solidFill>
                <a:effectLst>
                  <a:outerShdw blurRad="38100" dist="38100" dir="2700000" algn="tl">
                    <a:srgbClr val="000000"/>
                  </a:outerShdw>
                </a:effectLst>
              </a:rPr>
              <a:t>DETECTION</a:t>
            </a:r>
            <a:endParaRPr lang="en-GB" sz="4000">
              <a:solidFill>
                <a:schemeClr val="bg2"/>
              </a:solidFill>
              <a:effectLst>
                <a:outerShdw blurRad="38100" dist="38100" dir="2700000" algn="tl">
                  <a:srgbClr val="000000"/>
                </a:outerShdw>
              </a:effectLst>
            </a:endParaRPr>
          </a:p>
        </p:txBody>
      </p:sp>
      <p:sp>
        <p:nvSpPr>
          <p:cNvPr id="314379" name="Text Box 11">
            <a:extLst>
              <a:ext uri="{FF2B5EF4-FFF2-40B4-BE49-F238E27FC236}">
                <a16:creationId xmlns:a16="http://schemas.microsoft.com/office/drawing/2014/main" id="{3BC760A2-32A4-4BA2-9948-073C0A9745FF}"/>
              </a:ext>
            </a:extLst>
          </p:cNvPr>
          <p:cNvSpPr txBox="1">
            <a:spLocks noChangeArrowheads="1"/>
          </p:cNvSpPr>
          <p:nvPr/>
        </p:nvSpPr>
        <p:spPr bwMode="auto">
          <a:xfrm>
            <a:off x="2474913" y="2030413"/>
            <a:ext cx="6486525" cy="519112"/>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2800">
                <a:solidFill>
                  <a:schemeClr val="bg2"/>
                </a:solidFill>
                <a:effectLst>
                  <a:outerShdw blurRad="38100" dist="38100" dir="2700000" algn="tl">
                    <a:srgbClr val="000000"/>
                  </a:outerShdw>
                </a:effectLst>
              </a:rPr>
              <a:t>WEIGHT 7.0</a:t>
            </a:r>
            <a:endParaRPr lang="en-GB" sz="2800">
              <a:solidFill>
                <a:schemeClr val="bg2"/>
              </a:solidFill>
              <a:effectLst>
                <a:outerShdw blurRad="38100" dist="38100" dir="2700000" algn="tl">
                  <a:srgbClr val="000000"/>
                </a:outerShdw>
              </a:effectLst>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border20">
            <a:extLst>
              <a:ext uri="{FF2B5EF4-FFF2-40B4-BE49-F238E27FC236}">
                <a16:creationId xmlns:a16="http://schemas.microsoft.com/office/drawing/2014/main" id="{468F2452-2375-4AA3-8EFD-D869FCA7C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0" y="-3175"/>
            <a:ext cx="14401800" cy="912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8547" name="Group 5">
            <a:extLst>
              <a:ext uri="{FF2B5EF4-FFF2-40B4-BE49-F238E27FC236}">
                <a16:creationId xmlns:a16="http://schemas.microsoft.com/office/drawing/2014/main" id="{9228BCFF-A351-42CB-87A8-BDA16852BEA4}"/>
              </a:ext>
            </a:extLst>
          </p:cNvPr>
          <p:cNvGrpSpPr>
            <a:grpSpLocks/>
          </p:cNvGrpSpPr>
          <p:nvPr/>
        </p:nvGrpSpPr>
        <p:grpSpPr bwMode="auto">
          <a:xfrm>
            <a:off x="11522075" y="7400925"/>
            <a:ext cx="4754563" cy="1743075"/>
            <a:chOff x="7258" y="4662"/>
            <a:chExt cx="2995" cy="1098"/>
          </a:xfrm>
        </p:grpSpPr>
        <p:pic>
          <p:nvPicPr>
            <p:cNvPr id="108551" name="Picture 18" descr="Blood splatter_Alpha_reduced">
              <a:extLst>
                <a:ext uri="{FF2B5EF4-FFF2-40B4-BE49-F238E27FC236}">
                  <a16:creationId xmlns:a16="http://schemas.microsoft.com/office/drawing/2014/main" id="{4EF7E1FC-CB51-47C4-897A-567176D10C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2" name="Picture 17" descr="Logo_reduced">
              <a:extLst>
                <a:ext uri="{FF2B5EF4-FFF2-40B4-BE49-F238E27FC236}">
                  <a16:creationId xmlns:a16="http://schemas.microsoft.com/office/drawing/2014/main" id="{8E0291D6-2E7F-4639-A67F-6324F596F77F}"/>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3" name="Picture 19" descr="Namco Bandai Logo white copy2">
              <a:extLst>
                <a:ext uri="{FF2B5EF4-FFF2-40B4-BE49-F238E27FC236}">
                  <a16:creationId xmlns:a16="http://schemas.microsoft.com/office/drawing/2014/main" id="{73CA02FF-A0CF-4B75-9C0C-7D50EE243D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401" name="Text Box 9">
            <a:extLst>
              <a:ext uri="{FF2B5EF4-FFF2-40B4-BE49-F238E27FC236}">
                <a16:creationId xmlns:a16="http://schemas.microsoft.com/office/drawing/2014/main" id="{61A4A7D8-7B5F-42AE-AC95-3FAEB12670C5}"/>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BORDER</a:t>
            </a:r>
            <a:endParaRPr lang="en-US">
              <a:solidFill>
                <a:schemeClr val="bg2"/>
              </a:solidFill>
            </a:endParaRPr>
          </a:p>
        </p:txBody>
      </p:sp>
      <p:sp>
        <p:nvSpPr>
          <p:cNvPr id="315402" name="Text Box 10">
            <a:extLst>
              <a:ext uri="{FF2B5EF4-FFF2-40B4-BE49-F238E27FC236}">
                <a16:creationId xmlns:a16="http://schemas.microsoft.com/office/drawing/2014/main" id="{32238041-98FA-40B3-9B05-A1E595E0F819}"/>
              </a:ext>
            </a:extLst>
          </p:cNvPr>
          <p:cNvSpPr txBox="1">
            <a:spLocks noChangeArrowheads="1"/>
          </p:cNvSpPr>
          <p:nvPr/>
        </p:nvSpPr>
        <p:spPr bwMode="auto">
          <a:xfrm>
            <a:off x="1508125" y="1493838"/>
            <a:ext cx="6486525" cy="7016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4000">
                <a:solidFill>
                  <a:schemeClr val="bg2"/>
                </a:solidFill>
                <a:effectLst>
                  <a:outerShdw blurRad="38100" dist="38100" dir="2700000" algn="tl">
                    <a:srgbClr val="000000"/>
                  </a:outerShdw>
                </a:effectLst>
              </a:rPr>
              <a:t>DETECTION</a:t>
            </a:r>
            <a:endParaRPr lang="en-GB" sz="4000">
              <a:solidFill>
                <a:schemeClr val="bg2"/>
              </a:solidFill>
              <a:effectLst>
                <a:outerShdw blurRad="38100" dist="38100" dir="2700000" algn="tl">
                  <a:srgbClr val="000000"/>
                </a:outerShdw>
              </a:effectLst>
            </a:endParaRPr>
          </a:p>
        </p:txBody>
      </p:sp>
      <p:sp>
        <p:nvSpPr>
          <p:cNvPr id="315403" name="Text Box 11">
            <a:extLst>
              <a:ext uri="{FF2B5EF4-FFF2-40B4-BE49-F238E27FC236}">
                <a16:creationId xmlns:a16="http://schemas.microsoft.com/office/drawing/2014/main" id="{5BD2AB2F-1CA6-4296-808D-BF3649B07C13}"/>
              </a:ext>
            </a:extLst>
          </p:cNvPr>
          <p:cNvSpPr txBox="1">
            <a:spLocks noChangeArrowheads="1"/>
          </p:cNvSpPr>
          <p:nvPr/>
        </p:nvSpPr>
        <p:spPr bwMode="auto">
          <a:xfrm>
            <a:off x="2227263" y="2030413"/>
            <a:ext cx="6486525" cy="519112"/>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2800">
                <a:solidFill>
                  <a:schemeClr val="bg2"/>
                </a:solidFill>
                <a:effectLst>
                  <a:outerShdw blurRad="38100" dist="38100" dir="2700000" algn="tl">
                    <a:srgbClr val="000000"/>
                  </a:outerShdw>
                </a:effectLst>
              </a:rPr>
              <a:t>WEIGHT 20.0</a:t>
            </a:r>
            <a:endParaRPr lang="en-GB" sz="2800">
              <a:solidFill>
                <a:schemeClr val="bg2"/>
              </a:solidFill>
              <a:effectLst>
                <a:outerShdw blurRad="38100" dist="38100" dir="2700000" algn="tl">
                  <a:srgbClr val="000000"/>
                </a:outerShdw>
              </a:effectLst>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70" name="Group 2">
            <a:extLst>
              <a:ext uri="{FF2B5EF4-FFF2-40B4-BE49-F238E27FC236}">
                <a16:creationId xmlns:a16="http://schemas.microsoft.com/office/drawing/2014/main" id="{F3A3BFDD-E54B-4C09-A437-A3F2FDD1F898}"/>
              </a:ext>
            </a:extLst>
          </p:cNvPr>
          <p:cNvGrpSpPr>
            <a:grpSpLocks/>
          </p:cNvGrpSpPr>
          <p:nvPr/>
        </p:nvGrpSpPr>
        <p:grpSpPr bwMode="auto">
          <a:xfrm>
            <a:off x="11522075" y="7400925"/>
            <a:ext cx="4754563" cy="1743075"/>
            <a:chOff x="7258" y="4662"/>
            <a:chExt cx="2995" cy="1098"/>
          </a:xfrm>
        </p:grpSpPr>
        <p:pic>
          <p:nvPicPr>
            <p:cNvPr id="109573" name="Picture 18" descr="Blood splatter_Alpha_reduced">
              <a:extLst>
                <a:ext uri="{FF2B5EF4-FFF2-40B4-BE49-F238E27FC236}">
                  <a16:creationId xmlns:a16="http://schemas.microsoft.com/office/drawing/2014/main" id="{7EDCE027-E547-487E-BD8D-ECF804E6A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Picture 17" descr="Logo_reduced">
              <a:extLst>
                <a:ext uri="{FF2B5EF4-FFF2-40B4-BE49-F238E27FC236}">
                  <a16:creationId xmlns:a16="http://schemas.microsoft.com/office/drawing/2014/main" id="{B33ABCE1-888A-4B64-8770-CC85E3486217}"/>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5" name="Picture 19" descr="Namco Bandai Logo white copy2">
              <a:extLst>
                <a:ext uri="{FF2B5EF4-FFF2-40B4-BE49-F238E27FC236}">
                  <a16:creationId xmlns:a16="http://schemas.microsoft.com/office/drawing/2014/main" id="{8EAB22DF-A98C-45E6-B5A0-506904AE8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9571" name="Text Box 6">
            <a:extLst>
              <a:ext uri="{FF2B5EF4-FFF2-40B4-BE49-F238E27FC236}">
                <a16:creationId xmlns:a16="http://schemas.microsoft.com/office/drawing/2014/main" id="{9D036BFE-0582-45FC-A4D0-8DF933A9AEDB}"/>
              </a:ext>
            </a:extLst>
          </p:cNvPr>
          <p:cNvSpPr txBox="1">
            <a:spLocks noChangeArrowheads="1"/>
          </p:cNvSpPr>
          <p:nvPr/>
        </p:nvSpPr>
        <p:spPr bwMode="auto">
          <a:xfrm>
            <a:off x="504825" y="3276600"/>
            <a:ext cx="150749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r>
              <a:rPr lang="en-US" altLang="zh-CN" sz="2800" b="1">
                <a:latin typeface="Courier New" panose="02070309020205020404" pitchFamily="49" charset="0"/>
              </a:rPr>
              <a:t>screenNormal.xyz = InverseTransposeLocal2Projection * vertexNormal.xyz</a:t>
            </a:r>
          </a:p>
          <a:p>
            <a:pPr eaLnBrk="1" hangingPunct="1"/>
            <a:r>
              <a:rPr lang="en-US" altLang="zh-CN" sz="2800" b="1">
                <a:latin typeface="Courier New" panose="02070309020205020404" pitchFamily="49" charset="0"/>
              </a:rPr>
              <a:t>normalize(screenNormal)</a:t>
            </a:r>
          </a:p>
          <a:p>
            <a:pPr eaLnBrk="1" hangingPunct="1"/>
            <a:r>
              <a:rPr lang="en-US" altLang="zh-CN" sz="2800" b="1">
                <a:latin typeface="Courier New" panose="02070309020205020404" pitchFamily="49" charset="0"/>
              </a:rPr>
              <a:t>offset.xy = screenNormal.xy * scale</a:t>
            </a:r>
          </a:p>
          <a:p>
            <a:pPr eaLnBrk="1" hangingPunct="1"/>
            <a:r>
              <a:rPr lang="en-US" altLang="zh-CN" sz="2800" b="1">
                <a:latin typeface="Courier New" panose="02070309020205020404" pitchFamily="49" charset="0"/>
              </a:rPr>
              <a:t>position.xy += offset.xy * fade</a:t>
            </a:r>
          </a:p>
          <a:p>
            <a:pPr eaLnBrk="1" hangingPunct="1"/>
            <a:endParaRPr lang="en-US" altLang="zh-CN" sz="2800" b="1">
              <a:latin typeface="Courier New" panose="02070309020205020404" pitchFamily="49" charset="0"/>
            </a:endParaRPr>
          </a:p>
        </p:txBody>
      </p:sp>
      <p:sp>
        <p:nvSpPr>
          <p:cNvPr id="315401" name="Text Box 9">
            <a:extLst>
              <a:ext uri="{FF2B5EF4-FFF2-40B4-BE49-F238E27FC236}">
                <a16:creationId xmlns:a16="http://schemas.microsoft.com/office/drawing/2014/main" id="{A3C89FB5-2429-4EBF-B4AE-BAE27A3FF02E}"/>
              </a:ext>
            </a:extLst>
          </p:cNvPr>
          <p:cNvSpPr txBox="1">
            <a:spLocks noChangeArrowheads="1"/>
          </p:cNvSpPr>
          <p:nvPr/>
        </p:nvSpPr>
        <p:spPr bwMode="auto">
          <a:xfrm>
            <a:off x="649288" y="468313"/>
            <a:ext cx="11658600" cy="1890712"/>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OUTLINE PASS </a:t>
            </a:r>
          </a:p>
          <a:p>
            <a:pPr defTabSz="1452563">
              <a:defRPr/>
            </a:pPr>
            <a:r>
              <a:rPr lang="en-US">
                <a:solidFill>
                  <a:schemeClr val="bg2"/>
                </a:solidFill>
                <a:effectLst>
                  <a:outerShdw blurRad="38100" dist="38100" dir="2700000" algn="tl">
                    <a:srgbClr val="000000"/>
                  </a:outerShdw>
                </a:effectLst>
              </a:rPr>
              <a:t>VERTEX SHADER PSEUDO CODE</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4" name="Group 2">
            <a:extLst>
              <a:ext uri="{FF2B5EF4-FFF2-40B4-BE49-F238E27FC236}">
                <a16:creationId xmlns:a16="http://schemas.microsoft.com/office/drawing/2014/main" id="{9A492113-EBE7-4CEE-B39A-98DA6666AF6A}"/>
              </a:ext>
            </a:extLst>
          </p:cNvPr>
          <p:cNvGrpSpPr>
            <a:grpSpLocks/>
          </p:cNvGrpSpPr>
          <p:nvPr/>
        </p:nvGrpSpPr>
        <p:grpSpPr bwMode="auto">
          <a:xfrm>
            <a:off x="11522075" y="7400925"/>
            <a:ext cx="4754563" cy="1743075"/>
            <a:chOff x="7258" y="4662"/>
            <a:chExt cx="2995" cy="1098"/>
          </a:xfrm>
        </p:grpSpPr>
        <p:pic>
          <p:nvPicPr>
            <p:cNvPr id="110597" name="Picture 18" descr="Blood splatter_Alpha_reduced">
              <a:extLst>
                <a:ext uri="{FF2B5EF4-FFF2-40B4-BE49-F238E27FC236}">
                  <a16:creationId xmlns:a16="http://schemas.microsoft.com/office/drawing/2014/main" id="{9CD7237B-55A1-4EA5-8B63-D5D05F017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Picture 17" descr="Logo_reduced">
              <a:extLst>
                <a:ext uri="{FF2B5EF4-FFF2-40B4-BE49-F238E27FC236}">
                  <a16:creationId xmlns:a16="http://schemas.microsoft.com/office/drawing/2014/main" id="{A586A612-499B-4F71-9D13-0C93F9F72FC7}"/>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9" name="Picture 19" descr="Namco Bandai Logo white copy2">
              <a:extLst>
                <a:ext uri="{FF2B5EF4-FFF2-40B4-BE49-F238E27FC236}">
                  <a16:creationId xmlns:a16="http://schemas.microsoft.com/office/drawing/2014/main" id="{95BF1996-1661-4811-A4B9-AF1C179170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0595" name="Picture 6" descr="gdc_outline">
            <a:extLst>
              <a:ext uri="{FF2B5EF4-FFF2-40B4-BE49-F238E27FC236}">
                <a16:creationId xmlns:a16="http://schemas.microsoft.com/office/drawing/2014/main" id="{6B7BE7A5-3789-4524-9D3C-7F411F713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51" name="Text Box 7">
            <a:extLst>
              <a:ext uri="{FF2B5EF4-FFF2-40B4-BE49-F238E27FC236}">
                <a16:creationId xmlns:a16="http://schemas.microsoft.com/office/drawing/2014/main" id="{4C1DA1AA-2B10-4FF5-AC23-2D6349FF612F}"/>
              </a:ext>
            </a:extLst>
          </p:cNvPr>
          <p:cNvSpPr txBox="1">
            <a:spLocks noChangeArrowheads="1"/>
          </p:cNvSpPr>
          <p:nvPr/>
        </p:nvSpPr>
        <p:spPr bwMode="auto">
          <a:xfrm>
            <a:off x="649288" y="468313"/>
            <a:ext cx="11658600" cy="25304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FINAL</a:t>
            </a:r>
          </a:p>
          <a:p>
            <a:pPr defTabSz="1452563">
              <a:defRPr/>
            </a:pPr>
            <a:r>
              <a:rPr lang="cy-GB" sz="8000">
                <a:solidFill>
                  <a:schemeClr val="bg2"/>
                </a:solidFill>
                <a:effectLst>
                  <a:outerShdw blurRad="38100" dist="38100" dir="2700000" algn="tl">
                    <a:srgbClr val="000000"/>
                  </a:outerShdw>
                </a:effectLst>
              </a:rPr>
              <a:t>OUTLINE</a:t>
            </a:r>
            <a:endParaRPr lang="en-US">
              <a:solidFill>
                <a:schemeClr val="bg2"/>
              </a:solidFill>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Text Box 2">
            <a:extLst>
              <a:ext uri="{FF2B5EF4-FFF2-40B4-BE49-F238E27FC236}">
                <a16:creationId xmlns:a16="http://schemas.microsoft.com/office/drawing/2014/main" id="{D8EB2025-F959-448B-AEB0-6B411F8F3DE4}"/>
              </a:ext>
            </a:extLst>
          </p:cNvPr>
          <p:cNvSpPr txBox="1">
            <a:spLocks noChangeArrowheads="1"/>
          </p:cNvSpPr>
          <p:nvPr/>
        </p:nvSpPr>
        <p:spPr bwMode="auto">
          <a:xfrm>
            <a:off x="1154113" y="3492500"/>
            <a:ext cx="14043025" cy="25304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EDGE LIGHT COMPONENT</a:t>
            </a:r>
            <a:endParaRPr lang="en-US">
              <a:solidFill>
                <a:schemeClr val="bg2"/>
              </a:solidFill>
            </a:endParaRPr>
          </a:p>
        </p:txBody>
      </p:sp>
      <p:pic>
        <p:nvPicPr>
          <p:cNvPr id="111619" name="Picture 18" descr="Blood splatter_Alpha_reduced">
            <a:extLst>
              <a:ext uri="{FF2B5EF4-FFF2-40B4-BE49-F238E27FC236}">
                <a16:creationId xmlns:a16="http://schemas.microsoft.com/office/drawing/2014/main" id="{2A4CC727-754B-48A2-A05E-AC6E41BF4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D3FA808-3DBE-4207-8031-9FB79C690D87}"/>
              </a:ext>
            </a:extLst>
          </p:cNvPr>
          <p:cNvSpPr>
            <a:spLocks noChangeArrowheads="1"/>
          </p:cNvSpPr>
          <p:nvPr/>
        </p:nvSpPr>
        <p:spPr bwMode="auto">
          <a:xfrm>
            <a:off x="2090738" y="3059113"/>
            <a:ext cx="128158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r>
              <a:rPr lang="en-US" altLang="zh-CN" sz="2800" b="1">
                <a:latin typeface="Courier New" panose="02070309020205020404" pitchFamily="49" charset="0"/>
              </a:rPr>
              <a:t>lightCoeff = dot(lightDir, normalInWorld)</a:t>
            </a:r>
          </a:p>
          <a:p>
            <a:pPr eaLnBrk="1" hangingPunct="1"/>
            <a:r>
              <a:rPr lang="en-US" altLang="zh-CN" sz="2800" b="1">
                <a:latin typeface="Courier New" panose="02070309020205020404" pitchFamily="49" charset="0"/>
              </a:rPr>
              <a:t>viewCoeff = 1 - dot(normalInWorld, normalizedPosToCamera))</a:t>
            </a:r>
          </a:p>
          <a:p>
            <a:pPr eaLnBrk="1" hangingPunct="1"/>
            <a:r>
              <a:rPr lang="en-US" altLang="zh-CN" sz="2800" b="1">
                <a:latin typeface="Courier New" panose="02070309020205020404" pitchFamily="49" charset="0"/>
              </a:rPr>
              <a:t>edgeCoeff = lightCoeff * viewCoeff</a:t>
            </a:r>
          </a:p>
          <a:p>
            <a:pPr eaLnBrk="1" hangingPunct="1"/>
            <a:r>
              <a:rPr lang="en-US" altLang="zh-CN" sz="2800" b="1">
                <a:latin typeface="Courier New" panose="02070309020205020404" pitchFamily="49" charset="0"/>
              </a:rPr>
              <a:t>edgeLight = lightColor * edgeCoeff</a:t>
            </a:r>
          </a:p>
        </p:txBody>
      </p:sp>
      <p:sp>
        <p:nvSpPr>
          <p:cNvPr id="315401" name="Text Box 9">
            <a:extLst>
              <a:ext uri="{FF2B5EF4-FFF2-40B4-BE49-F238E27FC236}">
                <a16:creationId xmlns:a16="http://schemas.microsoft.com/office/drawing/2014/main" id="{42F98F4C-42DB-4263-8E21-D6C9A4328AD2}"/>
              </a:ext>
            </a:extLst>
          </p:cNvPr>
          <p:cNvSpPr txBox="1">
            <a:spLocks noChangeArrowheads="1"/>
          </p:cNvSpPr>
          <p:nvPr/>
        </p:nvSpPr>
        <p:spPr bwMode="auto">
          <a:xfrm>
            <a:off x="649288" y="468313"/>
            <a:ext cx="13609637" cy="1890712"/>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SHORTENED </a:t>
            </a:r>
          </a:p>
          <a:p>
            <a:pPr defTabSz="1452563">
              <a:defRPr/>
            </a:pPr>
            <a:r>
              <a:rPr lang="en-US">
                <a:solidFill>
                  <a:schemeClr val="bg2"/>
                </a:solidFill>
                <a:effectLst>
                  <a:outerShdw blurRad="38100" dist="38100" dir="2700000" algn="tl">
                    <a:srgbClr val="000000"/>
                  </a:outerShdw>
                </a:effectLst>
              </a:rPr>
              <a:t>PSEUDO-SHADER CODE</a:t>
            </a:r>
          </a:p>
        </p:txBody>
      </p:sp>
      <p:grpSp>
        <p:nvGrpSpPr>
          <p:cNvPr id="112644" name="Group 2">
            <a:extLst>
              <a:ext uri="{FF2B5EF4-FFF2-40B4-BE49-F238E27FC236}">
                <a16:creationId xmlns:a16="http://schemas.microsoft.com/office/drawing/2014/main" id="{2469A30D-ED54-4E69-98B3-4E522A3DCDE9}"/>
              </a:ext>
            </a:extLst>
          </p:cNvPr>
          <p:cNvGrpSpPr>
            <a:grpSpLocks/>
          </p:cNvGrpSpPr>
          <p:nvPr/>
        </p:nvGrpSpPr>
        <p:grpSpPr bwMode="auto">
          <a:xfrm>
            <a:off x="11522075" y="7400925"/>
            <a:ext cx="4754563" cy="1743075"/>
            <a:chOff x="7258" y="4662"/>
            <a:chExt cx="2995" cy="1098"/>
          </a:xfrm>
        </p:grpSpPr>
        <p:pic>
          <p:nvPicPr>
            <p:cNvPr id="112645" name="Picture 18" descr="Blood splatter_Alpha_reduced">
              <a:extLst>
                <a:ext uri="{FF2B5EF4-FFF2-40B4-BE49-F238E27FC236}">
                  <a16:creationId xmlns:a16="http://schemas.microsoft.com/office/drawing/2014/main" id="{9D70E7A8-37B7-425D-847F-F233B27AD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6" name="Picture 17" descr="Logo_reduced">
              <a:extLst>
                <a:ext uri="{FF2B5EF4-FFF2-40B4-BE49-F238E27FC236}">
                  <a16:creationId xmlns:a16="http://schemas.microsoft.com/office/drawing/2014/main" id="{97E0A6F5-8A53-4B6C-81BF-96F675EFB52E}"/>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7" name="Picture 19" descr="Namco Bandai Logo white copy2">
              <a:extLst>
                <a:ext uri="{FF2B5EF4-FFF2-40B4-BE49-F238E27FC236}">
                  <a16:creationId xmlns:a16="http://schemas.microsoft.com/office/drawing/2014/main" id="{64EC9524-7208-4BCC-A3FF-17B375F3A4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E4D4E"/>
        </a:solidFill>
        <a:effectLst/>
      </p:bgPr>
    </p:bg>
    <p:spTree>
      <p:nvGrpSpPr>
        <p:cNvPr id="1" name=""/>
        <p:cNvGrpSpPr/>
        <p:nvPr/>
      </p:nvGrpSpPr>
      <p:grpSpPr>
        <a:xfrm>
          <a:off x="0" y="0"/>
          <a:ext cx="0" cy="0"/>
          <a:chOff x="0" y="0"/>
          <a:chExt cx="0" cy="0"/>
        </a:xfrm>
      </p:grpSpPr>
      <p:pic>
        <p:nvPicPr>
          <p:cNvPr id="25602" name="Picture 2" descr="06_wjustice">
            <a:extLst>
              <a:ext uri="{FF2B5EF4-FFF2-40B4-BE49-F238E27FC236}">
                <a16:creationId xmlns:a16="http://schemas.microsoft.com/office/drawing/2014/main" id="{4F37E985-A873-455C-A9D7-A846E162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738" y="900113"/>
            <a:ext cx="7824787"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3" name="Group 2">
            <a:extLst>
              <a:ext uri="{FF2B5EF4-FFF2-40B4-BE49-F238E27FC236}">
                <a16:creationId xmlns:a16="http://schemas.microsoft.com/office/drawing/2014/main" id="{4019A422-BF12-44ED-AA17-A9C7311A4364}"/>
              </a:ext>
            </a:extLst>
          </p:cNvPr>
          <p:cNvGrpSpPr>
            <a:grpSpLocks/>
          </p:cNvGrpSpPr>
          <p:nvPr/>
        </p:nvGrpSpPr>
        <p:grpSpPr bwMode="auto">
          <a:xfrm>
            <a:off x="11522075" y="7400925"/>
            <a:ext cx="4754563" cy="1743075"/>
            <a:chOff x="7258" y="4662"/>
            <a:chExt cx="2995" cy="1098"/>
          </a:xfrm>
        </p:grpSpPr>
        <p:pic>
          <p:nvPicPr>
            <p:cNvPr id="25605" name="Picture 18" descr="Blood splatter_Alpha_reduced">
              <a:extLst>
                <a:ext uri="{FF2B5EF4-FFF2-40B4-BE49-F238E27FC236}">
                  <a16:creationId xmlns:a16="http://schemas.microsoft.com/office/drawing/2014/main" id="{C5BF0901-6745-456C-8177-50D5129112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17" descr="Logo_reduced">
              <a:extLst>
                <a:ext uri="{FF2B5EF4-FFF2-40B4-BE49-F238E27FC236}">
                  <a16:creationId xmlns:a16="http://schemas.microsoft.com/office/drawing/2014/main" id="{E34383BE-C469-4C1E-AF3D-75A840EEA401}"/>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9" descr="Namco Bandai Logo white copy2">
              <a:extLst>
                <a:ext uri="{FF2B5EF4-FFF2-40B4-BE49-F238E27FC236}">
                  <a16:creationId xmlns:a16="http://schemas.microsoft.com/office/drawing/2014/main" id="{AD6D8393-AC56-4DBE-A98B-E50C0424EB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04" name="Text Box 7">
            <a:extLst>
              <a:ext uri="{FF2B5EF4-FFF2-40B4-BE49-F238E27FC236}">
                <a16:creationId xmlns:a16="http://schemas.microsoft.com/office/drawing/2014/main" id="{4F498486-227A-47E9-B1F7-5FC7A5E1C1CD}"/>
              </a:ext>
            </a:extLst>
          </p:cNvPr>
          <p:cNvSpPr txBox="1">
            <a:spLocks noChangeArrowheads="1"/>
          </p:cNvSpPr>
          <p:nvPr/>
        </p:nvSpPr>
        <p:spPr bwMode="auto">
          <a:xfrm>
            <a:off x="4932363" y="6227763"/>
            <a:ext cx="67564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400" b="1">
                <a:solidFill>
                  <a:srgbClr val="DDDDDD"/>
                </a:solidFill>
                <a:latin typeface="Courier New" panose="02070309020205020404" pitchFamily="49" charset="0"/>
              </a:rPr>
              <a:t>But Afro beat Justice anyway;</a:t>
            </a:r>
          </a:p>
          <a:p>
            <a:pPr algn="ctr" eaLnBrk="1" hangingPunct="1"/>
            <a:r>
              <a:rPr lang="en-US" altLang="zh-CN" sz="2400" b="1">
                <a:solidFill>
                  <a:srgbClr val="DDDDDD"/>
                </a:solidFill>
                <a:latin typeface="Courier New" panose="02070309020205020404" pitchFamily="49" charset="0"/>
              </a:rPr>
              <a:t>he was that good.</a:t>
            </a:r>
          </a:p>
          <a:p>
            <a:pPr algn="ctr" eaLnBrk="1" hangingPunct="1"/>
            <a:r>
              <a:rPr lang="en-US" altLang="zh-CN" sz="2400" b="1">
                <a:solidFill>
                  <a:srgbClr val="DDDDDD"/>
                </a:solidFill>
                <a:latin typeface="Courier New" panose="02070309020205020404" pitchFamily="49" charset="0"/>
              </a:rPr>
              <a:t>Afro was left with the two headbands</a:t>
            </a:r>
          </a:p>
          <a:p>
            <a:pPr algn="ctr" eaLnBrk="1" hangingPunct="1"/>
            <a:r>
              <a:rPr lang="en-US" altLang="zh-CN" sz="2400" b="1">
                <a:solidFill>
                  <a:srgbClr val="DDDDDD"/>
                </a:solidFill>
                <a:latin typeface="Courier New" panose="02070309020205020404" pitchFamily="49" charset="0"/>
              </a:rPr>
              <a:t>And a decision to make…</a:t>
            </a:r>
          </a:p>
          <a:p>
            <a:pPr algn="ctr" eaLnBrk="1" hangingPunct="1"/>
            <a:endParaRPr lang="en-US" altLang="zh-CN" sz="2400" b="1">
              <a:solidFill>
                <a:srgbClr val="DDDDDD"/>
              </a:solidFill>
              <a:latin typeface="Courier New" panose="02070309020205020404" pitchFamily="49" charset="0"/>
            </a:endParaRPr>
          </a:p>
          <a:p>
            <a:pPr algn="ctr" eaLnBrk="1" hangingPunct="1"/>
            <a:endParaRPr lang="en-US" altLang="zh-CN" sz="2400" b="1">
              <a:solidFill>
                <a:srgbClr val="DDDDDD"/>
              </a:solidFill>
              <a:latin typeface="Courier New" panose="02070309020205020404" pitchFamily="49" charset="0"/>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75" name="Text Box 11">
            <a:extLst>
              <a:ext uri="{FF2B5EF4-FFF2-40B4-BE49-F238E27FC236}">
                <a16:creationId xmlns:a16="http://schemas.microsoft.com/office/drawing/2014/main" id="{8A6A0DBA-49B0-4C17-A1CD-54FD9D26EDA5}"/>
              </a:ext>
            </a:extLst>
          </p:cNvPr>
          <p:cNvSpPr txBox="1">
            <a:spLocks noChangeArrowheads="1"/>
          </p:cNvSpPr>
          <p:nvPr/>
        </p:nvSpPr>
        <p:spPr bwMode="auto">
          <a:xfrm>
            <a:off x="361950" y="468313"/>
            <a:ext cx="9432925"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EDGE LIGHT</a:t>
            </a:r>
            <a:endParaRPr lang="en-US">
              <a:solidFill>
                <a:schemeClr val="bg2"/>
              </a:solidFill>
            </a:endParaRPr>
          </a:p>
        </p:txBody>
      </p:sp>
      <p:grpSp>
        <p:nvGrpSpPr>
          <p:cNvPr id="113667" name="Group 2">
            <a:extLst>
              <a:ext uri="{FF2B5EF4-FFF2-40B4-BE49-F238E27FC236}">
                <a16:creationId xmlns:a16="http://schemas.microsoft.com/office/drawing/2014/main" id="{45C1B727-2292-43C0-9B74-1FEDBB3C3843}"/>
              </a:ext>
            </a:extLst>
          </p:cNvPr>
          <p:cNvGrpSpPr>
            <a:grpSpLocks/>
          </p:cNvGrpSpPr>
          <p:nvPr/>
        </p:nvGrpSpPr>
        <p:grpSpPr bwMode="auto">
          <a:xfrm>
            <a:off x="11522075" y="7400925"/>
            <a:ext cx="4754563" cy="1743075"/>
            <a:chOff x="7258" y="4662"/>
            <a:chExt cx="2995" cy="1098"/>
          </a:xfrm>
        </p:grpSpPr>
        <p:pic>
          <p:nvPicPr>
            <p:cNvPr id="113669" name="Picture 18" descr="Blood splatter_Alpha_reduced">
              <a:extLst>
                <a:ext uri="{FF2B5EF4-FFF2-40B4-BE49-F238E27FC236}">
                  <a16:creationId xmlns:a16="http://schemas.microsoft.com/office/drawing/2014/main" id="{7FFC3C05-9A9F-40F3-9043-665C03EB7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0" name="Picture 17" descr="Logo_reduced">
              <a:extLst>
                <a:ext uri="{FF2B5EF4-FFF2-40B4-BE49-F238E27FC236}">
                  <a16:creationId xmlns:a16="http://schemas.microsoft.com/office/drawing/2014/main" id="{93A5FE58-B58A-4EFC-91CE-D34AA69E13D1}"/>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1" name="Picture 19" descr="Namco Bandai Logo white copy2">
              <a:extLst>
                <a:ext uri="{FF2B5EF4-FFF2-40B4-BE49-F238E27FC236}">
                  <a16:creationId xmlns:a16="http://schemas.microsoft.com/office/drawing/2014/main" id="{CCA432C9-91A9-45C1-817C-9050A7752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3668" name="Picture 6" descr="gdc_hatch">
            <a:extLst>
              <a:ext uri="{FF2B5EF4-FFF2-40B4-BE49-F238E27FC236}">
                <a16:creationId xmlns:a16="http://schemas.microsoft.com/office/drawing/2014/main" id="{BDB61746-ABB6-472A-9945-D370C76E98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9" name="Text Box 9">
            <a:extLst>
              <a:ext uri="{FF2B5EF4-FFF2-40B4-BE49-F238E27FC236}">
                <a16:creationId xmlns:a16="http://schemas.microsoft.com/office/drawing/2014/main" id="{129E58D2-3855-4D1B-92CB-2FF2F0B72645}"/>
              </a:ext>
            </a:extLst>
          </p:cNvPr>
          <p:cNvSpPr txBox="1">
            <a:spLocks noChangeArrowheads="1"/>
          </p:cNvSpPr>
          <p:nvPr/>
        </p:nvSpPr>
        <p:spPr bwMode="auto">
          <a:xfrm>
            <a:off x="361950" y="468313"/>
            <a:ext cx="9432925"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EDGE LIGHT</a:t>
            </a:r>
            <a:endParaRPr lang="en-US">
              <a:solidFill>
                <a:schemeClr val="bg2"/>
              </a:solidFill>
            </a:endParaRPr>
          </a:p>
        </p:txBody>
      </p:sp>
      <p:grpSp>
        <p:nvGrpSpPr>
          <p:cNvPr id="114691" name="Group 2">
            <a:extLst>
              <a:ext uri="{FF2B5EF4-FFF2-40B4-BE49-F238E27FC236}">
                <a16:creationId xmlns:a16="http://schemas.microsoft.com/office/drawing/2014/main" id="{6E29DC17-5D8B-4E66-BB79-9E79A7713E6A}"/>
              </a:ext>
            </a:extLst>
          </p:cNvPr>
          <p:cNvGrpSpPr>
            <a:grpSpLocks/>
          </p:cNvGrpSpPr>
          <p:nvPr/>
        </p:nvGrpSpPr>
        <p:grpSpPr bwMode="auto">
          <a:xfrm>
            <a:off x="11522075" y="7400925"/>
            <a:ext cx="4754563" cy="1743075"/>
            <a:chOff x="7258" y="4662"/>
            <a:chExt cx="2995" cy="1098"/>
          </a:xfrm>
        </p:grpSpPr>
        <p:pic>
          <p:nvPicPr>
            <p:cNvPr id="114693" name="Picture 18" descr="Blood splatter_Alpha_reduced">
              <a:extLst>
                <a:ext uri="{FF2B5EF4-FFF2-40B4-BE49-F238E27FC236}">
                  <a16:creationId xmlns:a16="http://schemas.microsoft.com/office/drawing/2014/main" id="{B3F20BE5-7CDB-4B65-AC15-455FDE831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Picture 17" descr="Logo_reduced">
              <a:extLst>
                <a:ext uri="{FF2B5EF4-FFF2-40B4-BE49-F238E27FC236}">
                  <a16:creationId xmlns:a16="http://schemas.microsoft.com/office/drawing/2014/main" id="{D096072B-64FB-489D-B234-D686F9695C06}"/>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5" name="Picture 19" descr="Namco Bandai Logo white copy2">
              <a:extLst>
                <a:ext uri="{FF2B5EF4-FFF2-40B4-BE49-F238E27FC236}">
                  <a16:creationId xmlns:a16="http://schemas.microsoft.com/office/drawing/2014/main" id="{CEB5AF08-845D-4119-9470-B6BB284BBE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4692" name="Picture 7" descr="gdc_hatch_edge">
            <a:extLst>
              <a:ext uri="{FF2B5EF4-FFF2-40B4-BE49-F238E27FC236}">
                <a16:creationId xmlns:a16="http://schemas.microsoft.com/office/drawing/2014/main" id="{A94D1C41-BA92-475A-A537-204A8A5944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4" name="Text Box 8">
            <a:extLst>
              <a:ext uri="{FF2B5EF4-FFF2-40B4-BE49-F238E27FC236}">
                <a16:creationId xmlns:a16="http://schemas.microsoft.com/office/drawing/2014/main" id="{F2E0B163-8519-48EE-96FF-0651D4F341B0}"/>
              </a:ext>
            </a:extLst>
          </p:cNvPr>
          <p:cNvSpPr txBox="1">
            <a:spLocks noChangeArrowheads="1"/>
          </p:cNvSpPr>
          <p:nvPr/>
        </p:nvSpPr>
        <p:spPr bwMode="auto">
          <a:xfrm>
            <a:off x="361950" y="468313"/>
            <a:ext cx="9432925"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EDGE LIGHT</a:t>
            </a:r>
            <a:endParaRPr lang="en-US">
              <a:solidFill>
                <a:schemeClr val="bg2"/>
              </a:solidFill>
            </a:endParaRPr>
          </a:p>
        </p:txBody>
      </p:sp>
      <p:pic>
        <p:nvPicPr>
          <p:cNvPr id="115715" name="Picture 7" descr="gdc_edge_light1">
            <a:extLst>
              <a:ext uri="{FF2B5EF4-FFF2-40B4-BE49-F238E27FC236}">
                <a16:creationId xmlns:a16="http://schemas.microsoft.com/office/drawing/2014/main" id="{C74B0327-C6BD-4704-BE72-57F576B56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716" name="Group 2">
            <a:extLst>
              <a:ext uri="{FF2B5EF4-FFF2-40B4-BE49-F238E27FC236}">
                <a16:creationId xmlns:a16="http://schemas.microsoft.com/office/drawing/2014/main" id="{40911872-7ED1-4F95-AD5C-0C3C039AC7C6}"/>
              </a:ext>
            </a:extLst>
          </p:cNvPr>
          <p:cNvGrpSpPr>
            <a:grpSpLocks/>
          </p:cNvGrpSpPr>
          <p:nvPr/>
        </p:nvGrpSpPr>
        <p:grpSpPr bwMode="auto">
          <a:xfrm>
            <a:off x="11522075" y="7400925"/>
            <a:ext cx="4754563" cy="1743075"/>
            <a:chOff x="7258" y="4662"/>
            <a:chExt cx="2995" cy="1098"/>
          </a:xfrm>
        </p:grpSpPr>
        <p:pic>
          <p:nvPicPr>
            <p:cNvPr id="115717" name="Picture 18" descr="Blood splatter_Alpha_reduced">
              <a:extLst>
                <a:ext uri="{FF2B5EF4-FFF2-40B4-BE49-F238E27FC236}">
                  <a16:creationId xmlns:a16="http://schemas.microsoft.com/office/drawing/2014/main" id="{C91292E3-C926-439E-926A-B575D52D7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8" name="Picture 17" descr="Logo_reduced">
              <a:extLst>
                <a:ext uri="{FF2B5EF4-FFF2-40B4-BE49-F238E27FC236}">
                  <a16:creationId xmlns:a16="http://schemas.microsoft.com/office/drawing/2014/main" id="{FF9DBB00-CCE4-454C-86FA-922DCEBFD4B1}"/>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9" name="Picture 19" descr="Namco Bandai Logo white copy2">
              <a:extLst>
                <a:ext uri="{FF2B5EF4-FFF2-40B4-BE49-F238E27FC236}">
                  <a16:creationId xmlns:a16="http://schemas.microsoft.com/office/drawing/2014/main" id="{0D787F40-591F-472C-9D3D-63C339B605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6" name="Text Box 8">
            <a:extLst>
              <a:ext uri="{FF2B5EF4-FFF2-40B4-BE49-F238E27FC236}">
                <a16:creationId xmlns:a16="http://schemas.microsoft.com/office/drawing/2014/main" id="{46285F38-D7F6-49A0-9F39-82D7F675218A}"/>
              </a:ext>
            </a:extLst>
          </p:cNvPr>
          <p:cNvSpPr txBox="1">
            <a:spLocks noChangeArrowheads="1"/>
          </p:cNvSpPr>
          <p:nvPr/>
        </p:nvSpPr>
        <p:spPr bwMode="auto">
          <a:xfrm>
            <a:off x="361950" y="468313"/>
            <a:ext cx="9432925"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EDGE LIGHT</a:t>
            </a:r>
            <a:endParaRPr lang="en-US">
              <a:solidFill>
                <a:schemeClr val="bg2"/>
              </a:solidFill>
            </a:endParaRPr>
          </a:p>
        </p:txBody>
      </p:sp>
      <p:grpSp>
        <p:nvGrpSpPr>
          <p:cNvPr id="116739" name="Group 2">
            <a:extLst>
              <a:ext uri="{FF2B5EF4-FFF2-40B4-BE49-F238E27FC236}">
                <a16:creationId xmlns:a16="http://schemas.microsoft.com/office/drawing/2014/main" id="{82D1655B-F530-4133-9F2B-2DE6FCA97A86}"/>
              </a:ext>
            </a:extLst>
          </p:cNvPr>
          <p:cNvGrpSpPr>
            <a:grpSpLocks/>
          </p:cNvGrpSpPr>
          <p:nvPr/>
        </p:nvGrpSpPr>
        <p:grpSpPr bwMode="auto">
          <a:xfrm>
            <a:off x="11522075" y="7400925"/>
            <a:ext cx="4754563" cy="1743075"/>
            <a:chOff x="7258" y="4662"/>
            <a:chExt cx="2995" cy="1098"/>
          </a:xfrm>
        </p:grpSpPr>
        <p:pic>
          <p:nvPicPr>
            <p:cNvPr id="116741" name="Picture 18" descr="Blood splatter_Alpha_reduced">
              <a:extLst>
                <a:ext uri="{FF2B5EF4-FFF2-40B4-BE49-F238E27FC236}">
                  <a16:creationId xmlns:a16="http://schemas.microsoft.com/office/drawing/2014/main" id="{33469246-2D48-4B27-B49F-19A1F1687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17" descr="Logo_reduced">
              <a:extLst>
                <a:ext uri="{FF2B5EF4-FFF2-40B4-BE49-F238E27FC236}">
                  <a16:creationId xmlns:a16="http://schemas.microsoft.com/office/drawing/2014/main" id="{8E380673-E2E1-4B2B-B46F-3DAACB1A687A}"/>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3" name="Picture 19" descr="Namco Bandai Logo white copy2">
              <a:extLst>
                <a:ext uri="{FF2B5EF4-FFF2-40B4-BE49-F238E27FC236}">
                  <a16:creationId xmlns:a16="http://schemas.microsoft.com/office/drawing/2014/main" id="{3C045DDF-2973-4DE0-9426-9D03D6BDEF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6740" name="Picture 6" descr="gdc_edge_light_red1">
            <a:extLst>
              <a:ext uri="{FF2B5EF4-FFF2-40B4-BE49-F238E27FC236}">
                <a16:creationId xmlns:a16="http://schemas.microsoft.com/office/drawing/2014/main" id="{B759D1CE-08B9-403F-94FC-30565F9AF4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20" name="Text Box 8">
            <a:extLst>
              <a:ext uri="{FF2B5EF4-FFF2-40B4-BE49-F238E27FC236}">
                <a16:creationId xmlns:a16="http://schemas.microsoft.com/office/drawing/2014/main" id="{C1089727-8AB1-49AA-8379-A2BD3B2C3610}"/>
              </a:ext>
            </a:extLst>
          </p:cNvPr>
          <p:cNvSpPr txBox="1">
            <a:spLocks noChangeArrowheads="1"/>
          </p:cNvSpPr>
          <p:nvPr/>
        </p:nvSpPr>
        <p:spPr bwMode="auto">
          <a:xfrm>
            <a:off x="361950" y="468313"/>
            <a:ext cx="9432925"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EDGE LIGHT</a:t>
            </a:r>
            <a:endParaRPr lang="en-US">
              <a:solidFill>
                <a:schemeClr val="bg2"/>
              </a:solidFill>
            </a:endParaRPr>
          </a:p>
        </p:txBody>
      </p:sp>
      <p:grpSp>
        <p:nvGrpSpPr>
          <p:cNvPr id="117763" name="Group 2">
            <a:extLst>
              <a:ext uri="{FF2B5EF4-FFF2-40B4-BE49-F238E27FC236}">
                <a16:creationId xmlns:a16="http://schemas.microsoft.com/office/drawing/2014/main" id="{7F37BF50-4BF2-4115-8D5D-6496D597CF09}"/>
              </a:ext>
            </a:extLst>
          </p:cNvPr>
          <p:cNvGrpSpPr>
            <a:grpSpLocks/>
          </p:cNvGrpSpPr>
          <p:nvPr/>
        </p:nvGrpSpPr>
        <p:grpSpPr bwMode="auto">
          <a:xfrm>
            <a:off x="11522075" y="7400925"/>
            <a:ext cx="4754563" cy="1743075"/>
            <a:chOff x="7258" y="4662"/>
            <a:chExt cx="2995" cy="1098"/>
          </a:xfrm>
        </p:grpSpPr>
        <p:pic>
          <p:nvPicPr>
            <p:cNvPr id="117765" name="Picture 18" descr="Blood splatter_Alpha_reduced">
              <a:extLst>
                <a:ext uri="{FF2B5EF4-FFF2-40B4-BE49-F238E27FC236}">
                  <a16:creationId xmlns:a16="http://schemas.microsoft.com/office/drawing/2014/main" id="{9FD1207C-6978-480C-9948-F8F65A5BC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6" name="Picture 17" descr="Logo_reduced">
              <a:extLst>
                <a:ext uri="{FF2B5EF4-FFF2-40B4-BE49-F238E27FC236}">
                  <a16:creationId xmlns:a16="http://schemas.microsoft.com/office/drawing/2014/main" id="{C4548CB5-889C-4DC3-8A4D-A09A15974386}"/>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7" name="Picture 19" descr="Namco Bandai Logo white copy2">
              <a:extLst>
                <a:ext uri="{FF2B5EF4-FFF2-40B4-BE49-F238E27FC236}">
                  <a16:creationId xmlns:a16="http://schemas.microsoft.com/office/drawing/2014/main" id="{30C81024-9E7F-4958-B16C-A5FC05EC8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7764" name="Picture 6" descr="gdc_edge_light_red2">
            <a:extLst>
              <a:ext uri="{FF2B5EF4-FFF2-40B4-BE49-F238E27FC236}">
                <a16:creationId xmlns:a16="http://schemas.microsoft.com/office/drawing/2014/main" id="{7374E6B5-5FED-4454-B1ED-8F719E85CF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8786" name="Picture 2" descr="afro_target_render">
            <a:extLst>
              <a:ext uri="{FF2B5EF4-FFF2-40B4-BE49-F238E27FC236}">
                <a16:creationId xmlns:a16="http://schemas.microsoft.com/office/drawing/2014/main" id="{B81E9444-EA67-407A-B41F-E783B090B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088" y="4763"/>
            <a:ext cx="14114462" cy="913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12">
            <a:extLst>
              <a:ext uri="{FF2B5EF4-FFF2-40B4-BE49-F238E27FC236}">
                <a16:creationId xmlns:a16="http://schemas.microsoft.com/office/drawing/2014/main" id="{0B90F182-0CC7-4DF9-8FFC-B8ED54A414FD}"/>
              </a:ext>
            </a:extLst>
          </p:cNvPr>
          <p:cNvSpPr>
            <a:spLocks noChangeArrowheads="1"/>
          </p:cNvSpPr>
          <p:nvPr/>
        </p:nvSpPr>
        <p:spPr bwMode="auto">
          <a:xfrm>
            <a:off x="1588" y="-36513"/>
            <a:ext cx="16276637" cy="9217026"/>
          </a:xfrm>
          <a:prstGeom prst="rect">
            <a:avLst/>
          </a:prstGeom>
          <a:solidFill>
            <a:schemeClr val="tx1">
              <a:alpha val="10196"/>
            </a:schemeClr>
          </a:solidFill>
          <a:ln w="952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8" descr="Afro-Samurai_2008_10-07-08_09">
            <a:extLst>
              <a:ext uri="{FF2B5EF4-FFF2-40B4-BE49-F238E27FC236}">
                <a16:creationId xmlns:a16="http://schemas.microsoft.com/office/drawing/2014/main" id="{8957B041-DFB8-4A85-9ED1-8C98158EB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276638" cy="914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811" name="Group 3">
            <a:extLst>
              <a:ext uri="{FF2B5EF4-FFF2-40B4-BE49-F238E27FC236}">
                <a16:creationId xmlns:a16="http://schemas.microsoft.com/office/drawing/2014/main" id="{66A318BE-E4A9-44DF-B784-A1EE3584D265}"/>
              </a:ext>
            </a:extLst>
          </p:cNvPr>
          <p:cNvGrpSpPr>
            <a:grpSpLocks/>
          </p:cNvGrpSpPr>
          <p:nvPr/>
        </p:nvGrpSpPr>
        <p:grpSpPr bwMode="auto">
          <a:xfrm>
            <a:off x="11522075" y="7400925"/>
            <a:ext cx="4754563" cy="1743075"/>
            <a:chOff x="7258" y="4662"/>
            <a:chExt cx="2995" cy="1098"/>
          </a:xfrm>
        </p:grpSpPr>
        <p:pic>
          <p:nvPicPr>
            <p:cNvPr id="119812" name="Picture 18" descr="Blood splatter_Alpha_reduced">
              <a:extLst>
                <a:ext uri="{FF2B5EF4-FFF2-40B4-BE49-F238E27FC236}">
                  <a16:creationId xmlns:a16="http://schemas.microsoft.com/office/drawing/2014/main" id="{AA6F274F-9880-4C24-8C77-540999726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3" name="Picture 17" descr="Logo_reduced">
              <a:extLst>
                <a:ext uri="{FF2B5EF4-FFF2-40B4-BE49-F238E27FC236}">
                  <a16:creationId xmlns:a16="http://schemas.microsoft.com/office/drawing/2014/main" id="{997B11A3-87D9-4922-886A-BDBA57F51881}"/>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4" name="Picture 19" descr="Namco Bandai Logo white copy2">
              <a:extLst>
                <a:ext uri="{FF2B5EF4-FFF2-40B4-BE49-F238E27FC236}">
                  <a16:creationId xmlns:a16="http://schemas.microsoft.com/office/drawing/2014/main" id="{C39D76C5-C8E2-4F07-9C4D-45EF9CD0DA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ext Box 2">
            <a:extLst>
              <a:ext uri="{FF2B5EF4-FFF2-40B4-BE49-F238E27FC236}">
                <a16:creationId xmlns:a16="http://schemas.microsoft.com/office/drawing/2014/main" id="{B1183D73-04D5-4D4D-B8B8-707FB3752245}"/>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BACKGROUND SHADER</a:t>
            </a:r>
            <a:endParaRPr lang="en-US">
              <a:solidFill>
                <a:schemeClr val="bg2"/>
              </a:solidFill>
            </a:endParaRPr>
          </a:p>
        </p:txBody>
      </p:sp>
      <p:pic>
        <p:nvPicPr>
          <p:cNvPr id="120835" name="Picture 18" descr="Blood splatter_Alpha_reduced">
            <a:extLst>
              <a:ext uri="{FF2B5EF4-FFF2-40B4-BE49-F238E27FC236}">
                <a16:creationId xmlns:a16="http://schemas.microsoft.com/office/drawing/2014/main" id="{D955A8F0-37C6-4A6C-924C-85C599DA8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light_scattering_off">
            <a:extLst>
              <a:ext uri="{FF2B5EF4-FFF2-40B4-BE49-F238E27FC236}">
                <a16:creationId xmlns:a16="http://schemas.microsoft.com/office/drawing/2014/main" id="{9B7879D2-7D23-41D2-B858-D1F5751E7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234" name="Text Box 2">
            <a:extLst>
              <a:ext uri="{FF2B5EF4-FFF2-40B4-BE49-F238E27FC236}">
                <a16:creationId xmlns:a16="http://schemas.microsoft.com/office/drawing/2014/main" id="{E0163D6A-0869-4BEF-A16A-52E30137B347}"/>
              </a:ext>
            </a:extLst>
          </p:cNvPr>
          <p:cNvSpPr txBox="1">
            <a:spLocks noChangeArrowheads="1"/>
          </p:cNvSpPr>
          <p:nvPr/>
        </p:nvSpPr>
        <p:spPr bwMode="auto">
          <a:xfrm>
            <a:off x="361950" y="468313"/>
            <a:ext cx="13104813"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LIGHT SCATTERING</a:t>
            </a:r>
          </a:p>
        </p:txBody>
      </p:sp>
      <p:grpSp>
        <p:nvGrpSpPr>
          <p:cNvPr id="121860" name="Group 3">
            <a:extLst>
              <a:ext uri="{FF2B5EF4-FFF2-40B4-BE49-F238E27FC236}">
                <a16:creationId xmlns:a16="http://schemas.microsoft.com/office/drawing/2014/main" id="{F1BCFDA8-F699-4C31-82CB-9DC488634718}"/>
              </a:ext>
            </a:extLst>
          </p:cNvPr>
          <p:cNvGrpSpPr>
            <a:grpSpLocks/>
          </p:cNvGrpSpPr>
          <p:nvPr/>
        </p:nvGrpSpPr>
        <p:grpSpPr bwMode="auto">
          <a:xfrm>
            <a:off x="11522075" y="7400925"/>
            <a:ext cx="4754563" cy="1743075"/>
            <a:chOff x="7258" y="4662"/>
            <a:chExt cx="2995" cy="1098"/>
          </a:xfrm>
        </p:grpSpPr>
        <p:pic>
          <p:nvPicPr>
            <p:cNvPr id="121862" name="Picture 18" descr="Blood splatter_Alpha_reduced">
              <a:extLst>
                <a:ext uri="{FF2B5EF4-FFF2-40B4-BE49-F238E27FC236}">
                  <a16:creationId xmlns:a16="http://schemas.microsoft.com/office/drawing/2014/main" id="{AC4B889D-AF6D-41DE-B096-9661F8787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3" name="Picture 17" descr="Logo_reduced">
              <a:extLst>
                <a:ext uri="{FF2B5EF4-FFF2-40B4-BE49-F238E27FC236}">
                  <a16:creationId xmlns:a16="http://schemas.microsoft.com/office/drawing/2014/main" id="{35894D75-A7C2-4D9A-9D6F-782D02F66BBF}"/>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4" name="Picture 19" descr="Namco Bandai Logo white copy2">
              <a:extLst>
                <a:ext uri="{FF2B5EF4-FFF2-40B4-BE49-F238E27FC236}">
                  <a16:creationId xmlns:a16="http://schemas.microsoft.com/office/drawing/2014/main" id="{4BEF5A01-0D9B-4F2A-BF85-C56A9CABA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402" name="Text Box 10">
            <a:extLst>
              <a:ext uri="{FF2B5EF4-FFF2-40B4-BE49-F238E27FC236}">
                <a16:creationId xmlns:a16="http://schemas.microsoft.com/office/drawing/2014/main" id="{530B14AE-D820-45D9-A2D9-D306234277E8}"/>
              </a:ext>
            </a:extLst>
          </p:cNvPr>
          <p:cNvSpPr txBox="1">
            <a:spLocks noChangeArrowheads="1"/>
          </p:cNvSpPr>
          <p:nvPr/>
        </p:nvSpPr>
        <p:spPr bwMode="auto">
          <a:xfrm>
            <a:off x="5299075" y="1566863"/>
            <a:ext cx="6486525" cy="701675"/>
          </a:xfrm>
          <a:prstGeom prst="rect">
            <a:avLst/>
          </a:prstGeom>
          <a:noFill/>
          <a:ln w="9525">
            <a:noFill/>
            <a:miter lim="800000"/>
            <a:headEnd/>
            <a:tailEnd/>
          </a:ln>
          <a:effectLst/>
        </p:spPr>
        <p:txBody>
          <a:bodyPr lIns="91949" tIns="45975" rIns="91949" bIns="45975">
            <a:spAutoFit/>
          </a:bodyPr>
          <a:lstStyle/>
          <a:p>
            <a:pPr algn="r" defTabSz="919163">
              <a:spcBef>
                <a:spcPct val="50000"/>
              </a:spcBef>
              <a:defRPr/>
            </a:pPr>
            <a:r>
              <a:rPr lang="cy-GB" sz="4000">
                <a:solidFill>
                  <a:schemeClr val="bg2"/>
                </a:solidFill>
                <a:effectLst>
                  <a:outerShdw blurRad="38100" dist="38100" dir="2700000" algn="tl">
                    <a:srgbClr val="000000"/>
                  </a:outerShdw>
                </a:effectLst>
              </a:rPr>
              <a:t>OFF</a:t>
            </a:r>
            <a:endParaRPr lang="en-GB" sz="4000">
              <a:solidFill>
                <a:schemeClr val="bg2"/>
              </a:solidFill>
              <a:effectLst>
                <a:outerShdw blurRad="38100" dist="38100" dir="2700000" algn="tl">
                  <a:srgbClr val="000000"/>
                </a:outerShdw>
              </a:effectLst>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light_scatter_on">
            <a:extLst>
              <a:ext uri="{FF2B5EF4-FFF2-40B4-BE49-F238E27FC236}">
                <a16:creationId xmlns:a16="http://schemas.microsoft.com/office/drawing/2014/main" id="{08E34E52-9BD5-4B85-833E-B3CE3A456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234" name="Text Box 2">
            <a:extLst>
              <a:ext uri="{FF2B5EF4-FFF2-40B4-BE49-F238E27FC236}">
                <a16:creationId xmlns:a16="http://schemas.microsoft.com/office/drawing/2014/main" id="{0B0AFC43-FF0D-490C-9C68-9A340163998F}"/>
              </a:ext>
            </a:extLst>
          </p:cNvPr>
          <p:cNvSpPr txBox="1">
            <a:spLocks noChangeArrowheads="1"/>
          </p:cNvSpPr>
          <p:nvPr/>
        </p:nvSpPr>
        <p:spPr bwMode="auto">
          <a:xfrm>
            <a:off x="361950" y="468313"/>
            <a:ext cx="13104813"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LIGHT SCATTERING</a:t>
            </a:r>
            <a:endParaRPr lang="en-US">
              <a:solidFill>
                <a:schemeClr val="bg2"/>
              </a:solidFill>
            </a:endParaRPr>
          </a:p>
        </p:txBody>
      </p:sp>
      <p:grpSp>
        <p:nvGrpSpPr>
          <p:cNvPr id="122884" name="Group 3">
            <a:extLst>
              <a:ext uri="{FF2B5EF4-FFF2-40B4-BE49-F238E27FC236}">
                <a16:creationId xmlns:a16="http://schemas.microsoft.com/office/drawing/2014/main" id="{A8D7579A-9359-4A8A-AA3F-41AD6A733AC3}"/>
              </a:ext>
            </a:extLst>
          </p:cNvPr>
          <p:cNvGrpSpPr>
            <a:grpSpLocks/>
          </p:cNvGrpSpPr>
          <p:nvPr/>
        </p:nvGrpSpPr>
        <p:grpSpPr bwMode="auto">
          <a:xfrm>
            <a:off x="11522075" y="7400925"/>
            <a:ext cx="4754563" cy="1743075"/>
            <a:chOff x="7258" y="4662"/>
            <a:chExt cx="2995" cy="1098"/>
          </a:xfrm>
        </p:grpSpPr>
        <p:pic>
          <p:nvPicPr>
            <p:cNvPr id="122886" name="Picture 18" descr="Blood splatter_Alpha_reduced">
              <a:extLst>
                <a:ext uri="{FF2B5EF4-FFF2-40B4-BE49-F238E27FC236}">
                  <a16:creationId xmlns:a16="http://schemas.microsoft.com/office/drawing/2014/main" id="{D47FF05B-7E0C-4E4E-9D60-3F89C8C54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7" name="Picture 17" descr="Logo_reduced">
              <a:extLst>
                <a:ext uri="{FF2B5EF4-FFF2-40B4-BE49-F238E27FC236}">
                  <a16:creationId xmlns:a16="http://schemas.microsoft.com/office/drawing/2014/main" id="{392D2277-B82B-413D-A38E-ABB5152643AA}"/>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8" name="Picture 19" descr="Namco Bandai Logo white copy2">
              <a:extLst>
                <a:ext uri="{FF2B5EF4-FFF2-40B4-BE49-F238E27FC236}">
                  <a16:creationId xmlns:a16="http://schemas.microsoft.com/office/drawing/2014/main" id="{7A7DEF9E-4A2C-4B8B-BAF5-601BF3CFDC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402" name="Text Box 10">
            <a:extLst>
              <a:ext uri="{FF2B5EF4-FFF2-40B4-BE49-F238E27FC236}">
                <a16:creationId xmlns:a16="http://schemas.microsoft.com/office/drawing/2014/main" id="{444D6382-A7C5-4B3D-ACC4-F3AE183119F0}"/>
              </a:ext>
            </a:extLst>
          </p:cNvPr>
          <p:cNvSpPr txBox="1">
            <a:spLocks noChangeArrowheads="1"/>
          </p:cNvSpPr>
          <p:nvPr/>
        </p:nvSpPr>
        <p:spPr bwMode="auto">
          <a:xfrm>
            <a:off x="5299075" y="1566863"/>
            <a:ext cx="6486525" cy="701675"/>
          </a:xfrm>
          <a:prstGeom prst="rect">
            <a:avLst/>
          </a:prstGeom>
          <a:noFill/>
          <a:ln w="9525">
            <a:noFill/>
            <a:miter lim="800000"/>
            <a:headEnd/>
            <a:tailEnd/>
          </a:ln>
          <a:effectLst/>
        </p:spPr>
        <p:txBody>
          <a:bodyPr lIns="91949" tIns="45975" rIns="91949" bIns="45975">
            <a:spAutoFit/>
          </a:bodyPr>
          <a:lstStyle/>
          <a:p>
            <a:pPr algn="r" defTabSz="919163">
              <a:spcBef>
                <a:spcPct val="50000"/>
              </a:spcBef>
              <a:defRPr/>
            </a:pPr>
            <a:r>
              <a:rPr lang="cy-GB" sz="4000">
                <a:solidFill>
                  <a:schemeClr val="bg2"/>
                </a:solidFill>
                <a:effectLst>
                  <a:outerShdw blurRad="38100" dist="38100" dir="2700000" algn="tl">
                    <a:srgbClr val="000000"/>
                  </a:outerShdw>
                </a:effectLst>
              </a:rPr>
              <a:t>ON</a:t>
            </a:r>
            <a:endParaRPr lang="en-GB" sz="4000">
              <a:solidFill>
                <a:schemeClr val="bg2"/>
              </a:solidFill>
              <a:effectLst>
                <a:outerShdw blurRad="38100" dist="38100" dir="2700000" algn="tl">
                  <a:srgbClr val="000000"/>
                </a:outerShdw>
              </a:effectLs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3" name="Text Box 3">
            <a:extLst>
              <a:ext uri="{FF2B5EF4-FFF2-40B4-BE49-F238E27FC236}">
                <a16:creationId xmlns:a16="http://schemas.microsoft.com/office/drawing/2014/main" id="{D22576D5-5BC4-4D1A-A5E3-18FEA3DB4842}"/>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THE END</a:t>
            </a:r>
            <a:endParaRPr lang="en-US">
              <a:solidFill>
                <a:schemeClr val="bg2"/>
              </a:solidFill>
            </a:endParaRPr>
          </a:p>
        </p:txBody>
      </p:sp>
      <p:pic>
        <p:nvPicPr>
          <p:cNvPr id="26627" name="Picture 18" descr="Blood splatter_Alpha_reduced">
            <a:extLst>
              <a:ext uri="{FF2B5EF4-FFF2-40B4-BE49-F238E27FC236}">
                <a16:creationId xmlns:a16="http://schemas.microsoft.com/office/drawing/2014/main" id="{02AA4A1F-B3F5-4B48-8524-31F4C9526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3" descr="im">
            <a:extLst>
              <a:ext uri="{FF2B5EF4-FFF2-40B4-BE49-F238E27FC236}">
                <a16:creationId xmlns:a16="http://schemas.microsoft.com/office/drawing/2014/main" id="{84DB28A8-B5FD-4388-809F-A410024B3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2124075"/>
            <a:ext cx="15987712"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258" name="Text Box 2">
            <a:extLst>
              <a:ext uri="{FF2B5EF4-FFF2-40B4-BE49-F238E27FC236}">
                <a16:creationId xmlns:a16="http://schemas.microsoft.com/office/drawing/2014/main" id="{ED940B86-3B04-40E9-83BD-498CECF76E83}"/>
              </a:ext>
            </a:extLst>
          </p:cNvPr>
          <p:cNvSpPr txBox="1">
            <a:spLocks noChangeArrowheads="1"/>
          </p:cNvSpPr>
          <p:nvPr/>
        </p:nvSpPr>
        <p:spPr bwMode="auto">
          <a:xfrm>
            <a:off x="361950" y="468313"/>
            <a:ext cx="1252855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LIGHT SCATTERING</a:t>
            </a:r>
            <a:endParaRPr lang="en-US">
              <a:solidFill>
                <a:schemeClr val="bg2"/>
              </a:solidFill>
            </a:endParaRPr>
          </a:p>
        </p:txBody>
      </p:sp>
      <p:grpSp>
        <p:nvGrpSpPr>
          <p:cNvPr id="123908" name="Group 3">
            <a:extLst>
              <a:ext uri="{FF2B5EF4-FFF2-40B4-BE49-F238E27FC236}">
                <a16:creationId xmlns:a16="http://schemas.microsoft.com/office/drawing/2014/main" id="{7D71BB1C-8BC6-4350-AB59-7EDC669A0C39}"/>
              </a:ext>
            </a:extLst>
          </p:cNvPr>
          <p:cNvGrpSpPr>
            <a:grpSpLocks/>
          </p:cNvGrpSpPr>
          <p:nvPr/>
        </p:nvGrpSpPr>
        <p:grpSpPr bwMode="auto">
          <a:xfrm>
            <a:off x="11522075" y="7400925"/>
            <a:ext cx="4754563" cy="1743075"/>
            <a:chOff x="7258" y="4662"/>
            <a:chExt cx="2995" cy="1098"/>
          </a:xfrm>
        </p:grpSpPr>
        <p:pic>
          <p:nvPicPr>
            <p:cNvPr id="123915" name="Picture 18" descr="Blood splatter_Alpha_reduced">
              <a:extLst>
                <a:ext uri="{FF2B5EF4-FFF2-40B4-BE49-F238E27FC236}">
                  <a16:creationId xmlns:a16="http://schemas.microsoft.com/office/drawing/2014/main" id="{632655F2-E99A-49C7-A216-410E79D94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6" name="Picture 17" descr="Logo_reduced">
              <a:extLst>
                <a:ext uri="{FF2B5EF4-FFF2-40B4-BE49-F238E27FC236}">
                  <a16:creationId xmlns:a16="http://schemas.microsoft.com/office/drawing/2014/main" id="{03DE3FDA-1C06-40B6-BB2B-D1D9DEDC35CF}"/>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7" name="Picture 19" descr="Namco Bandai Logo white copy2">
              <a:extLst>
                <a:ext uri="{FF2B5EF4-FFF2-40B4-BE49-F238E27FC236}">
                  <a16:creationId xmlns:a16="http://schemas.microsoft.com/office/drawing/2014/main" id="{FD2035C4-9D1B-45C8-B830-371E0EA6E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2263" name="Text Box 7">
            <a:extLst>
              <a:ext uri="{FF2B5EF4-FFF2-40B4-BE49-F238E27FC236}">
                <a16:creationId xmlns:a16="http://schemas.microsoft.com/office/drawing/2014/main" id="{605A8453-1D75-4724-854C-0BA521FDD89E}"/>
              </a:ext>
            </a:extLst>
          </p:cNvPr>
          <p:cNvSpPr txBox="1">
            <a:spLocks noChangeArrowheads="1"/>
          </p:cNvSpPr>
          <p:nvPr/>
        </p:nvSpPr>
        <p:spPr bwMode="auto">
          <a:xfrm>
            <a:off x="1011238" y="1566863"/>
            <a:ext cx="11591925" cy="701675"/>
          </a:xfrm>
          <a:prstGeom prst="rect">
            <a:avLst/>
          </a:prstGeom>
          <a:noFill/>
          <a:ln w="9525">
            <a:noFill/>
            <a:miter lim="800000"/>
            <a:headEnd/>
            <a:tailEnd/>
          </a:ln>
          <a:effectLst/>
        </p:spPr>
        <p:txBody>
          <a:bodyPr lIns="91961" tIns="45981" rIns="91961" bIns="45981">
            <a:spAutoFit/>
          </a:bodyPr>
          <a:lstStyle/>
          <a:p>
            <a:pPr algn="ctr" defTabSz="1452563">
              <a:defRPr/>
            </a:pPr>
            <a:r>
              <a:rPr lang="cy-GB" sz="4000">
                <a:solidFill>
                  <a:schemeClr val="bg2"/>
                </a:solidFill>
                <a:effectLst>
                  <a:outerShdw blurRad="38100" dist="38100" dir="2700000" algn="tl">
                    <a:srgbClr val="000000"/>
                  </a:outerShdw>
                </a:effectLst>
              </a:rPr>
              <a:t>EXTINCTION AND IN-SCATTERING</a:t>
            </a:r>
            <a:endParaRPr lang="en-US" sz="4000">
              <a:solidFill>
                <a:schemeClr val="bg2"/>
              </a:solidFill>
            </a:endParaRPr>
          </a:p>
        </p:txBody>
      </p:sp>
      <p:sp>
        <p:nvSpPr>
          <p:cNvPr id="123910" name="Rectangle 10">
            <a:extLst>
              <a:ext uri="{FF2B5EF4-FFF2-40B4-BE49-F238E27FC236}">
                <a16:creationId xmlns:a16="http://schemas.microsoft.com/office/drawing/2014/main" id="{6DF2D38F-981F-4469-A9D6-80E938FB4539}"/>
              </a:ext>
            </a:extLst>
          </p:cNvPr>
          <p:cNvSpPr>
            <a:spLocks noChangeArrowheads="1"/>
          </p:cNvSpPr>
          <p:nvPr/>
        </p:nvSpPr>
        <p:spPr bwMode="auto">
          <a:xfrm>
            <a:off x="5113338" y="5421313"/>
            <a:ext cx="20875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800" b="1">
                <a:latin typeface="Courier New" panose="02070309020205020404" pitchFamily="49" charset="0"/>
              </a:rPr>
              <a:t>Particle</a:t>
            </a:r>
          </a:p>
        </p:txBody>
      </p:sp>
      <p:sp>
        <p:nvSpPr>
          <p:cNvPr id="123911" name="Rectangle 11">
            <a:extLst>
              <a:ext uri="{FF2B5EF4-FFF2-40B4-BE49-F238E27FC236}">
                <a16:creationId xmlns:a16="http://schemas.microsoft.com/office/drawing/2014/main" id="{D8BDB274-EC53-4685-83F1-F1821705D021}"/>
              </a:ext>
            </a:extLst>
          </p:cNvPr>
          <p:cNvSpPr>
            <a:spLocks noChangeArrowheads="1"/>
          </p:cNvSpPr>
          <p:nvPr/>
        </p:nvSpPr>
        <p:spPr bwMode="auto">
          <a:xfrm>
            <a:off x="1585913" y="5003800"/>
            <a:ext cx="3384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800" b="1">
                <a:latin typeface="Courier New" panose="02070309020205020404" pitchFamily="49" charset="0"/>
              </a:rPr>
              <a:t>In-scattering</a:t>
            </a:r>
          </a:p>
        </p:txBody>
      </p:sp>
      <p:sp>
        <p:nvSpPr>
          <p:cNvPr id="123912" name="Rectangle 12">
            <a:extLst>
              <a:ext uri="{FF2B5EF4-FFF2-40B4-BE49-F238E27FC236}">
                <a16:creationId xmlns:a16="http://schemas.microsoft.com/office/drawing/2014/main" id="{9FA7C091-E94C-41F4-9FC9-8FD0FAAD82D7}"/>
              </a:ext>
            </a:extLst>
          </p:cNvPr>
          <p:cNvSpPr>
            <a:spLocks noChangeArrowheads="1"/>
          </p:cNvSpPr>
          <p:nvPr/>
        </p:nvSpPr>
        <p:spPr bwMode="auto">
          <a:xfrm rot="-2224755">
            <a:off x="6626225" y="34194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800" b="1">
                <a:latin typeface="Courier New" panose="02070309020205020404" pitchFamily="49" charset="0"/>
              </a:rPr>
              <a:t>Extinction</a:t>
            </a:r>
          </a:p>
        </p:txBody>
      </p:sp>
      <p:sp>
        <p:nvSpPr>
          <p:cNvPr id="123913" name="Rectangle 11">
            <a:extLst>
              <a:ext uri="{FF2B5EF4-FFF2-40B4-BE49-F238E27FC236}">
                <a16:creationId xmlns:a16="http://schemas.microsoft.com/office/drawing/2014/main" id="{7E79BA34-0101-499B-BC7E-D796A85A4448}"/>
              </a:ext>
            </a:extLst>
          </p:cNvPr>
          <p:cNvSpPr>
            <a:spLocks noChangeArrowheads="1"/>
          </p:cNvSpPr>
          <p:nvPr/>
        </p:nvSpPr>
        <p:spPr bwMode="auto">
          <a:xfrm>
            <a:off x="-884238" y="6791325"/>
            <a:ext cx="338455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800" b="1">
                <a:latin typeface="Courier New" panose="02070309020205020404" pitchFamily="49" charset="0"/>
              </a:rPr>
              <a:t>Afro</a:t>
            </a:r>
          </a:p>
        </p:txBody>
      </p:sp>
      <p:sp>
        <p:nvSpPr>
          <p:cNvPr id="123914" name="Rectangle 11">
            <a:extLst>
              <a:ext uri="{FF2B5EF4-FFF2-40B4-BE49-F238E27FC236}">
                <a16:creationId xmlns:a16="http://schemas.microsoft.com/office/drawing/2014/main" id="{99B2C894-6106-4153-BA6F-06058E89C7A9}"/>
              </a:ext>
            </a:extLst>
          </p:cNvPr>
          <p:cNvSpPr>
            <a:spLocks noChangeArrowheads="1"/>
          </p:cNvSpPr>
          <p:nvPr/>
        </p:nvSpPr>
        <p:spPr bwMode="auto">
          <a:xfrm>
            <a:off x="2728913" y="7138988"/>
            <a:ext cx="9478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800" b="1">
                <a:latin typeface="Courier New" panose="02070309020205020404" pitchFamily="49" charset="0"/>
              </a:rPr>
              <a:t>color = color * extinction + in-scattering</a:t>
            </a: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9" descr="no_light_scattering">
            <a:extLst>
              <a:ext uri="{FF2B5EF4-FFF2-40B4-BE49-F238E27FC236}">
                <a16:creationId xmlns:a16="http://schemas.microsoft.com/office/drawing/2014/main" id="{83DE9DA9-DC12-4991-A452-1044C9665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252825" cy="914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4931" name="Group 3">
            <a:extLst>
              <a:ext uri="{FF2B5EF4-FFF2-40B4-BE49-F238E27FC236}">
                <a16:creationId xmlns:a16="http://schemas.microsoft.com/office/drawing/2014/main" id="{D049FEA9-6C0E-4A6B-8786-9F94E7521F6E}"/>
              </a:ext>
            </a:extLst>
          </p:cNvPr>
          <p:cNvGrpSpPr>
            <a:grpSpLocks/>
          </p:cNvGrpSpPr>
          <p:nvPr/>
        </p:nvGrpSpPr>
        <p:grpSpPr bwMode="auto">
          <a:xfrm>
            <a:off x="11522075" y="7400925"/>
            <a:ext cx="4754563" cy="1743075"/>
            <a:chOff x="7258" y="4662"/>
            <a:chExt cx="2995" cy="1098"/>
          </a:xfrm>
        </p:grpSpPr>
        <p:pic>
          <p:nvPicPr>
            <p:cNvPr id="124932" name="Picture 18" descr="Blood splatter_Alpha_reduced">
              <a:extLst>
                <a:ext uri="{FF2B5EF4-FFF2-40B4-BE49-F238E27FC236}">
                  <a16:creationId xmlns:a16="http://schemas.microsoft.com/office/drawing/2014/main" id="{D7179531-3244-4E69-BDDE-E45D2620C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17" descr="Logo_reduced">
              <a:extLst>
                <a:ext uri="{FF2B5EF4-FFF2-40B4-BE49-F238E27FC236}">
                  <a16:creationId xmlns:a16="http://schemas.microsoft.com/office/drawing/2014/main" id="{A68ECD13-B546-4162-97B0-E8F5EC9FCA57}"/>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19" descr="Namco Bandai Logo white copy2">
              <a:extLst>
                <a:ext uri="{FF2B5EF4-FFF2-40B4-BE49-F238E27FC236}">
                  <a16:creationId xmlns:a16="http://schemas.microsoft.com/office/drawing/2014/main" id="{27D15777-5EA8-4C00-826A-1A40CF1F27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8" descr="light_scattering">
            <a:extLst>
              <a:ext uri="{FF2B5EF4-FFF2-40B4-BE49-F238E27FC236}">
                <a16:creationId xmlns:a16="http://schemas.microsoft.com/office/drawing/2014/main" id="{1694D656-69F1-4065-A4DC-D0FAF13B7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252825" cy="914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5955" name="Group 4">
            <a:extLst>
              <a:ext uri="{FF2B5EF4-FFF2-40B4-BE49-F238E27FC236}">
                <a16:creationId xmlns:a16="http://schemas.microsoft.com/office/drawing/2014/main" id="{68488AB3-0248-4815-B4D3-19ACDC7391A0}"/>
              </a:ext>
            </a:extLst>
          </p:cNvPr>
          <p:cNvGrpSpPr>
            <a:grpSpLocks/>
          </p:cNvGrpSpPr>
          <p:nvPr/>
        </p:nvGrpSpPr>
        <p:grpSpPr bwMode="auto">
          <a:xfrm>
            <a:off x="11522075" y="7400925"/>
            <a:ext cx="4754563" cy="1743075"/>
            <a:chOff x="7258" y="4662"/>
            <a:chExt cx="2995" cy="1098"/>
          </a:xfrm>
        </p:grpSpPr>
        <p:pic>
          <p:nvPicPr>
            <p:cNvPr id="125956" name="Picture 18" descr="Blood splatter_Alpha_reduced">
              <a:extLst>
                <a:ext uri="{FF2B5EF4-FFF2-40B4-BE49-F238E27FC236}">
                  <a16:creationId xmlns:a16="http://schemas.microsoft.com/office/drawing/2014/main" id="{27F6B6C9-EC7D-41E8-87C0-DF4C98120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Picture 17" descr="Logo_reduced">
              <a:extLst>
                <a:ext uri="{FF2B5EF4-FFF2-40B4-BE49-F238E27FC236}">
                  <a16:creationId xmlns:a16="http://schemas.microsoft.com/office/drawing/2014/main" id="{F69E4C86-AB69-4565-B727-4879CACF9C0A}"/>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Picture 19" descr="Namco Bandai Logo white copy2">
              <a:extLst>
                <a:ext uri="{FF2B5EF4-FFF2-40B4-BE49-F238E27FC236}">
                  <a16:creationId xmlns:a16="http://schemas.microsoft.com/office/drawing/2014/main" id="{976CEB9A-B9C6-45DB-9FC2-E3F539D8B7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978" name="Group 2">
            <a:extLst>
              <a:ext uri="{FF2B5EF4-FFF2-40B4-BE49-F238E27FC236}">
                <a16:creationId xmlns:a16="http://schemas.microsoft.com/office/drawing/2014/main" id="{F7CA21C8-69F5-4F39-A74B-3D8DB36D0099}"/>
              </a:ext>
            </a:extLst>
          </p:cNvPr>
          <p:cNvGrpSpPr>
            <a:grpSpLocks/>
          </p:cNvGrpSpPr>
          <p:nvPr/>
        </p:nvGrpSpPr>
        <p:grpSpPr bwMode="auto">
          <a:xfrm>
            <a:off x="11522075" y="7400925"/>
            <a:ext cx="4754563" cy="1743075"/>
            <a:chOff x="7258" y="4662"/>
            <a:chExt cx="2995" cy="1098"/>
          </a:xfrm>
        </p:grpSpPr>
        <p:pic>
          <p:nvPicPr>
            <p:cNvPr id="126981" name="Picture 18" descr="Blood splatter_Alpha_reduced">
              <a:extLst>
                <a:ext uri="{FF2B5EF4-FFF2-40B4-BE49-F238E27FC236}">
                  <a16:creationId xmlns:a16="http://schemas.microsoft.com/office/drawing/2014/main" id="{AC86F40D-E48B-4E2F-8F42-EFBAFCF17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Picture 17" descr="Logo_reduced">
              <a:extLst>
                <a:ext uri="{FF2B5EF4-FFF2-40B4-BE49-F238E27FC236}">
                  <a16:creationId xmlns:a16="http://schemas.microsoft.com/office/drawing/2014/main" id="{1DCA91B5-67AF-45E9-B66C-369AEBD7DEC9}"/>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3" name="Picture 19" descr="Namco Bandai Logo white copy2">
              <a:extLst>
                <a:ext uri="{FF2B5EF4-FFF2-40B4-BE49-F238E27FC236}">
                  <a16:creationId xmlns:a16="http://schemas.microsoft.com/office/drawing/2014/main" id="{B0BF6EA9-A872-4C0D-8EC1-8AB2EE32FE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6979" name="Text Box 6">
            <a:extLst>
              <a:ext uri="{FF2B5EF4-FFF2-40B4-BE49-F238E27FC236}">
                <a16:creationId xmlns:a16="http://schemas.microsoft.com/office/drawing/2014/main" id="{A27E4022-CD0C-4347-95AC-7F2419973976}"/>
              </a:ext>
            </a:extLst>
          </p:cNvPr>
          <p:cNvSpPr txBox="1">
            <a:spLocks noChangeArrowheads="1"/>
          </p:cNvSpPr>
          <p:nvPr/>
        </p:nvSpPr>
        <p:spPr bwMode="auto">
          <a:xfrm>
            <a:off x="747713" y="1979613"/>
            <a:ext cx="151638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61" tIns="45981" rIns="91961" bIns="45981">
            <a:spAutoFit/>
          </a:bodyPr>
          <a:lstStyle>
            <a:lvl1pPr marL="457200" indent="-457200"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buFontTx/>
              <a:buAutoNum type="alphaUcPeriod"/>
            </a:pPr>
            <a:r>
              <a:rPr lang="en-US" altLang="zh-CN" sz="4800" b="1">
                <a:latin typeface="Arial" panose="020B0604020202020204" pitchFamily="34" charset="0"/>
              </a:rPr>
              <a:t>DISTINGUISH YOURSELF </a:t>
            </a:r>
            <a:r>
              <a:rPr lang="en-US" altLang="zh-CN" sz="3200" b="1">
                <a:latin typeface="Arial" panose="020B0604020202020204" pitchFamily="34" charset="0"/>
              </a:rPr>
              <a:t>(IT’S EASIER THAN YOU THINK)</a:t>
            </a:r>
          </a:p>
          <a:p>
            <a:pPr eaLnBrk="1" hangingPunct="1">
              <a:buFontTx/>
              <a:buAutoNum type="alphaUcPeriod"/>
            </a:pPr>
            <a:r>
              <a:rPr lang="en-US" altLang="zh-CN" sz="4800" b="1">
                <a:latin typeface="Arial" panose="020B0604020202020204" pitchFamily="34" charset="0"/>
              </a:rPr>
              <a:t>EXPERIMENT AND THROW AWAY</a:t>
            </a:r>
          </a:p>
          <a:p>
            <a:pPr eaLnBrk="1" hangingPunct="1">
              <a:buFontTx/>
              <a:buAutoNum type="alphaUcPeriod"/>
            </a:pPr>
            <a:r>
              <a:rPr lang="en-US" altLang="zh-CN" sz="4800" b="1">
                <a:latin typeface="Arial" panose="020B0604020202020204" pitchFamily="34" charset="0"/>
              </a:rPr>
              <a:t>MOVE FAST IN SMALL TEAMS</a:t>
            </a:r>
          </a:p>
          <a:p>
            <a:pPr eaLnBrk="1" hangingPunct="1">
              <a:buFontTx/>
              <a:buAutoNum type="alphaUcPeriod"/>
            </a:pPr>
            <a:r>
              <a:rPr lang="en-US" altLang="zh-CN" sz="4800" b="1">
                <a:latin typeface="Arial" panose="020B0604020202020204" pitchFamily="34" charset="0"/>
              </a:rPr>
              <a:t>LICENSORS CAN BE COOL</a:t>
            </a:r>
          </a:p>
        </p:txBody>
      </p:sp>
      <p:sp>
        <p:nvSpPr>
          <p:cNvPr id="358407" name="Text Box 7">
            <a:extLst>
              <a:ext uri="{FF2B5EF4-FFF2-40B4-BE49-F238E27FC236}">
                <a16:creationId xmlns:a16="http://schemas.microsoft.com/office/drawing/2014/main" id="{E677D62A-1617-47BB-B5FF-15CF89877E60}"/>
              </a:ext>
            </a:extLst>
          </p:cNvPr>
          <p:cNvSpPr txBox="1">
            <a:spLocks noChangeArrowheads="1"/>
          </p:cNvSpPr>
          <p:nvPr/>
        </p:nvSpPr>
        <p:spPr bwMode="auto">
          <a:xfrm>
            <a:off x="217488" y="323850"/>
            <a:ext cx="784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SUMMARY</a:t>
            </a:r>
            <a:endParaRPr lang="en-US">
              <a:solidFill>
                <a:schemeClr val="bg2"/>
              </a:solidFill>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8002" name="Picture 2" descr="afro_play_cover">
            <a:extLst>
              <a:ext uri="{FF2B5EF4-FFF2-40B4-BE49-F238E27FC236}">
                <a16:creationId xmlns:a16="http://schemas.microsoft.com/office/drawing/2014/main" id="{57DD9836-C475-4352-AB07-5059A0B10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0913" y="261938"/>
            <a:ext cx="7083425" cy="861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8003" name="Group 10">
            <a:extLst>
              <a:ext uri="{FF2B5EF4-FFF2-40B4-BE49-F238E27FC236}">
                <a16:creationId xmlns:a16="http://schemas.microsoft.com/office/drawing/2014/main" id="{6CE4E0D0-6DB2-4697-AB33-3A238F2AD6BD}"/>
              </a:ext>
            </a:extLst>
          </p:cNvPr>
          <p:cNvGrpSpPr>
            <a:grpSpLocks/>
          </p:cNvGrpSpPr>
          <p:nvPr/>
        </p:nvGrpSpPr>
        <p:grpSpPr bwMode="auto">
          <a:xfrm>
            <a:off x="11522075" y="7400925"/>
            <a:ext cx="4754563" cy="1743075"/>
            <a:chOff x="1452" y="975"/>
            <a:chExt cx="4748" cy="1740"/>
          </a:xfrm>
        </p:grpSpPr>
        <p:pic>
          <p:nvPicPr>
            <p:cNvPr id="128006" name="Picture 18" descr="Blood splatter_Alpha_reduced">
              <a:extLst>
                <a:ext uri="{FF2B5EF4-FFF2-40B4-BE49-F238E27FC236}">
                  <a16:creationId xmlns:a16="http://schemas.microsoft.com/office/drawing/2014/main" id="{2F13808E-74C0-4EB8-BBF5-030605B57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7" name="Picture 17" descr="Logo_reduced">
              <a:extLst>
                <a:ext uri="{FF2B5EF4-FFF2-40B4-BE49-F238E27FC236}">
                  <a16:creationId xmlns:a16="http://schemas.microsoft.com/office/drawing/2014/main" id="{BE33DB9F-061E-44E0-97FD-356357018146}"/>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8" name="Picture 19" descr="Namco Bandai Logo white copy2">
              <a:extLst>
                <a:ext uri="{FF2B5EF4-FFF2-40B4-BE49-F238E27FC236}">
                  <a16:creationId xmlns:a16="http://schemas.microsoft.com/office/drawing/2014/main" id="{22A29A80-E837-4BDC-BE04-E0D847EAF8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8004" name="Picture 14" descr="okazaki_iconic_image">
            <a:extLst>
              <a:ext uri="{FF2B5EF4-FFF2-40B4-BE49-F238E27FC236}">
                <a16:creationId xmlns:a16="http://schemas.microsoft.com/office/drawing/2014/main" id="{D1761832-B169-4F51-A4A3-0E6E2FB0B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88" y="250825"/>
            <a:ext cx="7185025" cy="862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Rectangle 8">
            <a:extLst>
              <a:ext uri="{FF2B5EF4-FFF2-40B4-BE49-F238E27FC236}">
                <a16:creationId xmlns:a16="http://schemas.microsoft.com/office/drawing/2014/main" id="{3BF83E58-58C8-4C42-A8A1-AA934C10E673}"/>
              </a:ext>
            </a:extLst>
          </p:cNvPr>
          <p:cNvSpPr>
            <a:spLocks noChangeArrowheads="1"/>
          </p:cNvSpPr>
          <p:nvPr/>
        </p:nvSpPr>
        <p:spPr bwMode="auto">
          <a:xfrm rot="-5400000">
            <a:off x="-2115343" y="5823743"/>
            <a:ext cx="52070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bg2"/>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18" descr="Blood splatter_Alpha_reduced">
            <a:extLst>
              <a:ext uri="{FF2B5EF4-FFF2-40B4-BE49-F238E27FC236}">
                <a16:creationId xmlns:a16="http://schemas.microsoft.com/office/drawing/2014/main" id="{F74F4ABC-1CA8-46D1-A008-A1F56C289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26" name="Text Box 2">
            <a:extLst>
              <a:ext uri="{FF2B5EF4-FFF2-40B4-BE49-F238E27FC236}">
                <a16:creationId xmlns:a16="http://schemas.microsoft.com/office/drawing/2014/main" id="{C87352FD-771C-4837-AD32-CFA943DA674F}"/>
              </a:ext>
            </a:extLst>
          </p:cNvPr>
          <p:cNvSpPr txBox="1">
            <a:spLocks noChangeArrowheads="1"/>
          </p:cNvSpPr>
          <p:nvPr/>
        </p:nvSpPr>
        <p:spPr bwMode="auto">
          <a:xfrm>
            <a:off x="1154113" y="2700338"/>
            <a:ext cx="14043025" cy="25304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QUESTIONS AND ANSWERS</a:t>
            </a:r>
            <a:endParaRPr lang="en-US">
              <a:solidFill>
                <a:schemeClr val="bg2"/>
              </a:solidFill>
            </a:endParaRPr>
          </a:p>
        </p:txBody>
      </p:sp>
      <p:sp>
        <p:nvSpPr>
          <p:cNvPr id="359428" name="Text Box 4">
            <a:extLst>
              <a:ext uri="{FF2B5EF4-FFF2-40B4-BE49-F238E27FC236}">
                <a16:creationId xmlns:a16="http://schemas.microsoft.com/office/drawing/2014/main" id="{1A65740B-A763-4D59-9965-3F304813712F}"/>
              </a:ext>
            </a:extLst>
          </p:cNvPr>
          <p:cNvSpPr txBox="1">
            <a:spLocks noChangeArrowheads="1"/>
          </p:cNvSpPr>
          <p:nvPr/>
        </p:nvSpPr>
        <p:spPr bwMode="auto">
          <a:xfrm>
            <a:off x="8139113" y="6804025"/>
            <a:ext cx="6191250" cy="1250950"/>
          </a:xfrm>
          <a:prstGeom prst="rect">
            <a:avLst/>
          </a:prstGeom>
          <a:noFill/>
          <a:ln w="9525">
            <a:noFill/>
            <a:miter lim="800000"/>
            <a:headEnd/>
            <a:tailEnd/>
          </a:ln>
          <a:effectLst/>
        </p:spPr>
        <p:txBody>
          <a:bodyPr lIns="91961" tIns="45981" rIns="91961" bIns="45981">
            <a:spAutoFit/>
          </a:bodyPr>
          <a:lstStyle/>
          <a:p>
            <a:pPr algn="r" defTabSz="1452563">
              <a:defRPr/>
            </a:pPr>
            <a:r>
              <a:rPr lang="cy-GB" sz="2800">
                <a:solidFill>
                  <a:schemeClr val="bg2"/>
                </a:solidFill>
                <a:effectLst>
                  <a:outerShdw blurRad="38100" dist="38100" dir="2700000" algn="tl">
                    <a:srgbClr val="000000"/>
                  </a:outerShdw>
                </a:effectLst>
              </a:rPr>
              <a:t>DCHAN</a:t>
            </a:r>
            <a:r>
              <a:rPr lang="cy-GB" b="1">
                <a:solidFill>
                  <a:schemeClr val="bg2"/>
                </a:solidFill>
                <a:effectLst>
                  <a:outerShdw blurRad="38100" dist="38100" dir="2700000" algn="tl">
                    <a:srgbClr val="000000"/>
                  </a:outerShdw>
                </a:effectLst>
                <a:latin typeface="Franklin Gothic Heavy" pitchFamily="34" charset="0"/>
              </a:rPr>
              <a:t>@</a:t>
            </a:r>
            <a:r>
              <a:rPr lang="cy-GB" sz="2800">
                <a:solidFill>
                  <a:schemeClr val="bg2"/>
                </a:solidFill>
                <a:effectLst>
                  <a:outerShdw blurRad="38100" dist="38100" dir="2700000" algn="tl">
                    <a:srgbClr val="000000"/>
                  </a:outerShdw>
                </a:effectLst>
              </a:rPr>
              <a:t>EA.COM</a:t>
            </a:r>
          </a:p>
          <a:p>
            <a:pPr algn="r" defTabSz="1452563">
              <a:defRPr/>
            </a:pPr>
            <a:r>
              <a:rPr lang="cy-GB" sz="2800">
                <a:solidFill>
                  <a:schemeClr val="bg2"/>
                </a:solidFill>
                <a:effectLst>
                  <a:outerShdw blurRad="38100" dist="38100" dir="2700000" algn="tl">
                    <a:srgbClr val="000000"/>
                  </a:outerShdw>
                </a:effectLst>
              </a:rPr>
              <a:t>BJOHNSTON</a:t>
            </a:r>
            <a:r>
              <a:rPr lang="cy-GB" b="1">
                <a:solidFill>
                  <a:schemeClr val="bg2"/>
                </a:solidFill>
                <a:effectLst>
                  <a:outerShdw blurRad="38100" dist="38100" dir="2700000" algn="tl">
                    <a:srgbClr val="000000"/>
                  </a:outerShdw>
                </a:effectLst>
                <a:latin typeface="Franklin Gothic Heavy" pitchFamily="34" charset="0"/>
              </a:rPr>
              <a:t>@</a:t>
            </a:r>
            <a:r>
              <a:rPr lang="cy-GB" sz="2800">
                <a:solidFill>
                  <a:schemeClr val="bg2"/>
                </a:solidFill>
                <a:effectLst>
                  <a:outerShdw blurRad="38100" dist="38100" dir="2700000" algn="tl">
                    <a:srgbClr val="000000"/>
                  </a:outerShdw>
                </a:effectLst>
              </a:rPr>
              <a:t>NAMCO.COM</a:t>
            </a:r>
            <a:endParaRPr lang="en-US" sz="2800">
              <a:solidFill>
                <a:schemeClr val="bg2"/>
              </a:solidFill>
              <a:effectLst>
                <a:outerShdw blurRad="38100" dist="38100" dir="2700000" algn="tl">
                  <a:srgbClr val="000000"/>
                </a:outerShdw>
              </a:effectLst>
            </a:endParaRPr>
          </a:p>
        </p:txBody>
      </p:sp>
      <p:sp>
        <p:nvSpPr>
          <p:cNvPr id="2" name="Text Box 4">
            <a:extLst>
              <a:ext uri="{FF2B5EF4-FFF2-40B4-BE49-F238E27FC236}">
                <a16:creationId xmlns:a16="http://schemas.microsoft.com/office/drawing/2014/main" id="{AE6E5DEC-03B2-45A0-995A-727B4AA3E2F5}"/>
              </a:ext>
            </a:extLst>
          </p:cNvPr>
          <p:cNvSpPr txBox="1">
            <a:spLocks noChangeArrowheads="1"/>
          </p:cNvSpPr>
          <p:nvPr/>
        </p:nvSpPr>
        <p:spPr bwMode="auto">
          <a:xfrm>
            <a:off x="4321175" y="5292725"/>
            <a:ext cx="8066088" cy="519113"/>
          </a:xfrm>
          <a:prstGeom prst="rect">
            <a:avLst/>
          </a:prstGeom>
          <a:noFill/>
          <a:ln w="9525">
            <a:noFill/>
            <a:miter lim="800000"/>
            <a:headEnd/>
            <a:tailEnd/>
          </a:ln>
          <a:effectLst/>
        </p:spPr>
        <p:txBody>
          <a:bodyPr lIns="91961" tIns="45981" rIns="91961" bIns="45981">
            <a:spAutoFit/>
          </a:bodyPr>
          <a:lstStyle/>
          <a:p>
            <a:pPr defTabSz="1452563">
              <a:defRPr/>
            </a:pPr>
            <a:r>
              <a:rPr lang="cy-GB" sz="2800">
                <a:solidFill>
                  <a:schemeClr val="bg2"/>
                </a:solidFill>
                <a:effectLst>
                  <a:outerShdw blurRad="38100" dist="38100" dir="2700000" algn="tl">
                    <a:srgbClr val="000000"/>
                  </a:outerShdw>
                </a:effectLst>
              </a:rPr>
              <a:t>SPECIAL THANKS TO PAUL GARDNER</a:t>
            </a:r>
            <a:endParaRPr lang="en-US" sz="2800">
              <a:solidFill>
                <a:schemeClr val="bg2"/>
              </a:solidFill>
              <a:effectLst>
                <a:outerShdw blurRad="38100" dist="38100" dir="2700000" algn="tl">
                  <a:srgbClr val="000000"/>
                </a:outerShdw>
              </a:effectLs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ext Box 2">
            <a:extLst>
              <a:ext uri="{FF2B5EF4-FFF2-40B4-BE49-F238E27FC236}">
                <a16:creationId xmlns:a16="http://schemas.microsoft.com/office/drawing/2014/main" id="{84F618D8-1273-4BBD-92B4-E82355421D03}"/>
              </a:ext>
            </a:extLst>
          </p:cNvPr>
          <p:cNvSpPr txBox="1">
            <a:spLocks noChangeArrowheads="1"/>
          </p:cNvSpPr>
          <p:nvPr/>
        </p:nvSpPr>
        <p:spPr bwMode="auto">
          <a:xfrm>
            <a:off x="1154113" y="3492500"/>
            <a:ext cx="14043025" cy="25304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A BRIEF HISTORY OF AFRO</a:t>
            </a:r>
            <a:endParaRPr lang="en-US">
              <a:solidFill>
                <a:schemeClr val="bg2"/>
              </a:solidFill>
            </a:endParaRPr>
          </a:p>
        </p:txBody>
      </p:sp>
      <p:pic>
        <p:nvPicPr>
          <p:cNvPr id="27651" name="Picture 18" descr="Blood splatter_Alpha_reduced">
            <a:extLst>
              <a:ext uri="{FF2B5EF4-FFF2-40B4-BE49-F238E27FC236}">
                <a16:creationId xmlns:a16="http://schemas.microsoft.com/office/drawing/2014/main" id="{2DA3833F-BDF6-4C7D-A1F8-4AE806369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8674" name="Group 7">
            <a:extLst>
              <a:ext uri="{FF2B5EF4-FFF2-40B4-BE49-F238E27FC236}">
                <a16:creationId xmlns:a16="http://schemas.microsoft.com/office/drawing/2014/main" id="{CEBE3A7A-496C-415A-9DD3-C9AF46AA6657}"/>
              </a:ext>
            </a:extLst>
          </p:cNvPr>
          <p:cNvGrpSpPr>
            <a:grpSpLocks/>
          </p:cNvGrpSpPr>
          <p:nvPr/>
        </p:nvGrpSpPr>
        <p:grpSpPr bwMode="auto">
          <a:xfrm>
            <a:off x="173038" y="827088"/>
            <a:ext cx="15957550" cy="7589837"/>
            <a:chOff x="109" y="86"/>
            <a:chExt cx="9755" cy="4640"/>
          </a:xfrm>
        </p:grpSpPr>
        <p:pic>
          <p:nvPicPr>
            <p:cNvPr id="28680" name="Picture 4" descr="pg3">
              <a:extLst>
                <a:ext uri="{FF2B5EF4-FFF2-40B4-BE49-F238E27FC236}">
                  <a16:creationId xmlns:a16="http://schemas.microsoft.com/office/drawing/2014/main" id="{A132C07A-6785-4D0E-A2BB-7F2D904A2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 y="91"/>
              <a:ext cx="3253" cy="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5" descr="pg1">
              <a:extLst>
                <a:ext uri="{FF2B5EF4-FFF2-40B4-BE49-F238E27FC236}">
                  <a16:creationId xmlns:a16="http://schemas.microsoft.com/office/drawing/2014/main" id="{C99BC9A2-4939-4703-8E87-C18B2118B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 y="89"/>
              <a:ext cx="3253" cy="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6" descr="pg2">
              <a:extLst>
                <a:ext uri="{FF2B5EF4-FFF2-40B4-BE49-F238E27FC236}">
                  <a16:creationId xmlns:a16="http://schemas.microsoft.com/office/drawing/2014/main" id="{E62408D0-F7AE-4FD3-88F0-0737CF1F4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 y="86"/>
              <a:ext cx="3253" cy="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75" name="Group 8">
            <a:extLst>
              <a:ext uri="{FF2B5EF4-FFF2-40B4-BE49-F238E27FC236}">
                <a16:creationId xmlns:a16="http://schemas.microsoft.com/office/drawing/2014/main" id="{D906F14A-E6D0-45C9-A379-806E2D1D9231}"/>
              </a:ext>
            </a:extLst>
          </p:cNvPr>
          <p:cNvGrpSpPr>
            <a:grpSpLocks/>
          </p:cNvGrpSpPr>
          <p:nvPr/>
        </p:nvGrpSpPr>
        <p:grpSpPr bwMode="auto">
          <a:xfrm>
            <a:off x="11522075" y="7400925"/>
            <a:ext cx="4754563" cy="1743075"/>
            <a:chOff x="1452" y="975"/>
            <a:chExt cx="4748" cy="1740"/>
          </a:xfrm>
        </p:grpSpPr>
        <p:pic>
          <p:nvPicPr>
            <p:cNvPr id="28677" name="Picture 18" descr="Blood splatter_Alpha_reduced">
              <a:extLst>
                <a:ext uri="{FF2B5EF4-FFF2-40B4-BE49-F238E27FC236}">
                  <a16:creationId xmlns:a16="http://schemas.microsoft.com/office/drawing/2014/main" id="{3434FE3F-92F0-4FF2-878C-79D9F66502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17" descr="Logo_reduced">
              <a:extLst>
                <a:ext uri="{FF2B5EF4-FFF2-40B4-BE49-F238E27FC236}">
                  <a16:creationId xmlns:a16="http://schemas.microsoft.com/office/drawing/2014/main" id="{8D5C52A6-5792-44B9-9C97-920D03BB7887}"/>
                </a:ext>
              </a:extLst>
            </p:cNvPr>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19" descr="Namco Bandai Logo white copy2">
              <a:extLst>
                <a:ext uri="{FF2B5EF4-FFF2-40B4-BE49-F238E27FC236}">
                  <a16:creationId xmlns:a16="http://schemas.microsoft.com/office/drawing/2014/main" id="{FEAE6197-8A59-450A-B42D-48142EB420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76" name="Rectangle 10">
            <a:extLst>
              <a:ext uri="{FF2B5EF4-FFF2-40B4-BE49-F238E27FC236}">
                <a16:creationId xmlns:a16="http://schemas.microsoft.com/office/drawing/2014/main" id="{429AC809-7406-402A-9D1E-962D63B4B86E}"/>
              </a:ext>
            </a:extLst>
          </p:cNvPr>
          <p:cNvSpPr>
            <a:spLocks noChangeArrowheads="1"/>
          </p:cNvSpPr>
          <p:nvPr/>
        </p:nvSpPr>
        <p:spPr bwMode="auto">
          <a:xfrm>
            <a:off x="265113" y="7848600"/>
            <a:ext cx="52070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rgbClr val="DDDDDD"/>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698" name="Picture 9" descr="Untitled-1">
            <a:extLst>
              <a:ext uri="{FF2B5EF4-FFF2-40B4-BE49-F238E27FC236}">
                <a16:creationId xmlns:a16="http://schemas.microsoft.com/office/drawing/2014/main" id="{422A3753-C3A3-40D8-AD5E-81F54B65E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323850"/>
            <a:ext cx="6850062" cy="813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10">
            <a:extLst>
              <a:ext uri="{FF2B5EF4-FFF2-40B4-BE49-F238E27FC236}">
                <a16:creationId xmlns:a16="http://schemas.microsoft.com/office/drawing/2014/main" id="{EB6EF91C-8392-40E6-A8C8-A79D6D22115A}"/>
              </a:ext>
            </a:extLst>
          </p:cNvPr>
          <p:cNvSpPr>
            <a:spLocks noChangeArrowheads="1"/>
          </p:cNvSpPr>
          <p:nvPr/>
        </p:nvSpPr>
        <p:spPr bwMode="auto">
          <a:xfrm>
            <a:off x="0" y="79375"/>
            <a:ext cx="16276638" cy="9217025"/>
          </a:xfrm>
          <a:prstGeom prst="rect">
            <a:avLst/>
          </a:prstGeom>
          <a:solidFill>
            <a:schemeClr val="tx1">
              <a:alpha val="10196"/>
            </a:schemeClr>
          </a:solidFill>
          <a:ln w="952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pSp>
        <p:nvGrpSpPr>
          <p:cNvPr id="29700" name="Group 4">
            <a:extLst>
              <a:ext uri="{FF2B5EF4-FFF2-40B4-BE49-F238E27FC236}">
                <a16:creationId xmlns:a16="http://schemas.microsoft.com/office/drawing/2014/main" id="{AA8479F6-DBC7-42CB-821B-1AFAAEAFE93E}"/>
              </a:ext>
            </a:extLst>
          </p:cNvPr>
          <p:cNvGrpSpPr>
            <a:grpSpLocks/>
          </p:cNvGrpSpPr>
          <p:nvPr/>
        </p:nvGrpSpPr>
        <p:grpSpPr bwMode="auto">
          <a:xfrm>
            <a:off x="11522075" y="7400925"/>
            <a:ext cx="4754563" cy="1743075"/>
            <a:chOff x="7258" y="4662"/>
            <a:chExt cx="2995" cy="1098"/>
          </a:xfrm>
        </p:grpSpPr>
        <p:pic>
          <p:nvPicPr>
            <p:cNvPr id="29701" name="Picture 18" descr="Blood splatter_Alpha_reduced">
              <a:extLst>
                <a:ext uri="{FF2B5EF4-FFF2-40B4-BE49-F238E27FC236}">
                  <a16:creationId xmlns:a16="http://schemas.microsoft.com/office/drawing/2014/main" id="{37476611-3D47-4259-B51C-3E6F69445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17" descr="Logo_reduced">
              <a:extLst>
                <a:ext uri="{FF2B5EF4-FFF2-40B4-BE49-F238E27FC236}">
                  <a16:creationId xmlns:a16="http://schemas.microsoft.com/office/drawing/2014/main" id="{66B2BB96-9B2E-44C8-B325-333B0BA75707}"/>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19" descr="Namco Bandai Logo white copy2">
              <a:extLst>
                <a:ext uri="{FF2B5EF4-FFF2-40B4-BE49-F238E27FC236}">
                  <a16:creationId xmlns:a16="http://schemas.microsoft.com/office/drawing/2014/main" id="{267C337D-3719-4544-9C87-032A8D5526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D1D1D"/>
        </a:solidFill>
        <a:effectLst/>
      </p:bgPr>
    </p:bg>
    <p:spTree>
      <p:nvGrpSpPr>
        <p:cNvPr id="1" name=""/>
        <p:cNvGrpSpPr/>
        <p:nvPr/>
      </p:nvGrpSpPr>
      <p:grpSpPr>
        <a:xfrm>
          <a:off x="0" y="0"/>
          <a:ext cx="0" cy="0"/>
          <a:chOff x="0" y="0"/>
          <a:chExt cx="0" cy="0"/>
        </a:xfrm>
      </p:grpSpPr>
      <p:pic>
        <p:nvPicPr>
          <p:cNvPr descr="Afro_Samurai" id="30722" name="Picture 7">
            <a:extLst>
              <a:ext uri="{FF2B5EF4-FFF2-40B4-BE49-F238E27FC236}">
                <a16:creationId xmlns:a16="http://schemas.microsoft.com/office/drawing/2014/main" id="{A926496D-B3C0-4888-B16B-284B86860F9C}"/>
              </a:ext>
            </a:extLst>
          </p:cNvPr>
          <p:cNvPicPr>
            <a:picLocks noChangeArrowheads="1" noChangeAspect="1"/>
          </p:cNvPicPr>
          <p:nvPr/>
        </p:nvPicPr>
        <p:blipFill>
          <a:blip r:embed="rId3">
            <a:extLst>
              <a:ext uri="{28A0092B-C50C-407E-A947-70E740481C1C}">
                <a14:useLocalDpi xmlns:a14="http://schemas.microsoft.com/office/drawing/2010/main" val="0"/>
              </a:ext>
            </a:extLst>
          </a:blip>
          <a:srcRect b="41"/>
          <a:stretch>
            <a:fillRect/>
          </a:stretch>
        </p:blipFill>
        <p:spPr bwMode="auto">
          <a:xfrm>
            <a:off x="0" y="0"/>
            <a:ext cx="16292513" cy="921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3" name="Group 4">
            <a:extLst>
              <a:ext uri="{FF2B5EF4-FFF2-40B4-BE49-F238E27FC236}">
                <a16:creationId xmlns:a16="http://schemas.microsoft.com/office/drawing/2014/main" id="{B360674A-C7B3-40E6-866B-6D7732D44DBE}"/>
              </a:ext>
            </a:extLst>
          </p:cNvPr>
          <p:cNvGrpSpPr>
            <a:grpSpLocks/>
          </p:cNvGrpSpPr>
          <p:nvPr/>
        </p:nvGrpSpPr>
        <p:grpSpPr bwMode="auto">
          <a:xfrm>
            <a:off x="11522075" y="7400925"/>
            <a:ext cx="4754563" cy="1743075"/>
            <a:chOff x="7258" y="4662"/>
            <a:chExt cx="2995" cy="1098"/>
          </a:xfrm>
        </p:grpSpPr>
        <p:pic>
          <p:nvPicPr>
            <p:cNvPr descr="Blood splatter_Alpha_reduced" id="30724" name="Picture 18">
              <a:extLst>
                <a:ext uri="{FF2B5EF4-FFF2-40B4-BE49-F238E27FC236}">
                  <a16:creationId xmlns:a16="http://schemas.microsoft.com/office/drawing/2014/main" id="{0A950A62-5B6B-4097-A57C-6D85DD59CF9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descr="Logo_reduced" id="30725" name="Picture 17">
              <a:extLst>
                <a:ext uri="{FF2B5EF4-FFF2-40B4-BE49-F238E27FC236}">
                  <a16:creationId xmlns:a16="http://schemas.microsoft.com/office/drawing/2014/main" id="{DFC1CDC0-6FD9-412D-A64B-52F9E4F850C3}"/>
                </a:ext>
              </a:extLst>
            </p:cNvPr>
            <p:cNvPicPr>
              <a:picLocks noChangeArrowheads="1" noChangeAspect="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descr="Namco Bandai Logo white copy2" id="30726" name="Picture 19">
              <a:extLst>
                <a:ext uri="{FF2B5EF4-FFF2-40B4-BE49-F238E27FC236}">
                  <a16:creationId xmlns:a16="http://schemas.microsoft.com/office/drawing/2014/main" id="{4AAFFEE5-9FC1-4C58-B714-E05BF549C77F}"/>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8" descr="afro_relax">
            <a:extLst>
              <a:ext uri="{FF2B5EF4-FFF2-40B4-BE49-F238E27FC236}">
                <a16:creationId xmlns:a16="http://schemas.microsoft.com/office/drawing/2014/main" id="{43DB5924-9259-40A4-995C-149E3DE0C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325" y="179388"/>
            <a:ext cx="5981700" cy="878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47" name="Group 2">
            <a:extLst>
              <a:ext uri="{FF2B5EF4-FFF2-40B4-BE49-F238E27FC236}">
                <a16:creationId xmlns:a16="http://schemas.microsoft.com/office/drawing/2014/main" id="{4F38BC78-27FF-452D-A931-4A4DCD928E3B}"/>
              </a:ext>
            </a:extLst>
          </p:cNvPr>
          <p:cNvGrpSpPr>
            <a:grpSpLocks/>
          </p:cNvGrpSpPr>
          <p:nvPr/>
        </p:nvGrpSpPr>
        <p:grpSpPr bwMode="auto">
          <a:xfrm>
            <a:off x="11522075" y="7400925"/>
            <a:ext cx="4754563" cy="1743075"/>
            <a:chOff x="7258" y="4662"/>
            <a:chExt cx="2995" cy="1098"/>
          </a:xfrm>
        </p:grpSpPr>
        <p:pic>
          <p:nvPicPr>
            <p:cNvPr id="31748" name="Picture 18" descr="Blood splatter_Alpha_reduced">
              <a:extLst>
                <a:ext uri="{FF2B5EF4-FFF2-40B4-BE49-F238E27FC236}">
                  <a16:creationId xmlns:a16="http://schemas.microsoft.com/office/drawing/2014/main" id="{AF0C9D33-85B3-49DB-AE0A-86B16CA39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17" descr="Logo_reduced">
              <a:extLst>
                <a:ext uri="{FF2B5EF4-FFF2-40B4-BE49-F238E27FC236}">
                  <a16:creationId xmlns:a16="http://schemas.microsoft.com/office/drawing/2014/main" id="{4CDD4570-DF3B-4B91-80A3-C8A991D8C831}"/>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19" descr="Namco Bandai Logo white copy2">
              <a:extLst>
                <a:ext uri="{FF2B5EF4-FFF2-40B4-BE49-F238E27FC236}">
                  <a16:creationId xmlns:a16="http://schemas.microsoft.com/office/drawing/2014/main" id="{3B2CFBDF-4F02-4272-96A5-8A95B53D0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2">
            <a:extLst>
              <a:ext uri="{FF2B5EF4-FFF2-40B4-BE49-F238E27FC236}">
                <a16:creationId xmlns:a16="http://schemas.microsoft.com/office/drawing/2014/main" id="{8DDAEB5D-C079-45E9-812D-E858D43D1B2B}"/>
              </a:ext>
            </a:extLst>
          </p:cNvPr>
          <p:cNvGrpSpPr>
            <a:grpSpLocks/>
          </p:cNvGrpSpPr>
          <p:nvPr/>
        </p:nvGrpSpPr>
        <p:grpSpPr bwMode="auto">
          <a:xfrm>
            <a:off x="11522075" y="7400925"/>
            <a:ext cx="4754563" cy="1743075"/>
            <a:chOff x="7258" y="4662"/>
            <a:chExt cx="2995" cy="1098"/>
          </a:xfrm>
        </p:grpSpPr>
        <p:pic>
          <p:nvPicPr>
            <p:cNvPr id="32772" name="Picture 18" descr="Blood splatter_Alpha_reduced">
              <a:extLst>
                <a:ext uri="{FF2B5EF4-FFF2-40B4-BE49-F238E27FC236}">
                  <a16:creationId xmlns:a16="http://schemas.microsoft.com/office/drawing/2014/main" id="{E749F656-D58E-4F3D-994C-66CE14F91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17" descr="Logo_reduced">
              <a:extLst>
                <a:ext uri="{FF2B5EF4-FFF2-40B4-BE49-F238E27FC236}">
                  <a16:creationId xmlns:a16="http://schemas.microsoft.com/office/drawing/2014/main" id="{6369FAD7-43B7-4736-850C-1B9D9F92FFB5}"/>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19" descr="Namco Bandai Logo white copy2">
              <a:extLst>
                <a:ext uri="{FF2B5EF4-FFF2-40B4-BE49-F238E27FC236}">
                  <a16:creationId xmlns:a16="http://schemas.microsoft.com/office/drawing/2014/main" id="{9598F03B-CCEF-44BB-A02D-6EA41ABF2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8710" name="Text Box 6">
            <a:extLst>
              <a:ext uri="{FF2B5EF4-FFF2-40B4-BE49-F238E27FC236}">
                <a16:creationId xmlns:a16="http://schemas.microsoft.com/office/drawing/2014/main" id="{0E7CC341-9412-40C7-90E6-FF5F9C7730E6}"/>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DANNY’S STORY</a:t>
            </a:r>
            <a:endParaRPr lang="en-US">
              <a:solidFill>
                <a:schemeClr val="bg2"/>
              </a:solidFill>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1" descr="bear_and_afro">
            <a:extLst>
              <a:ext uri="{FF2B5EF4-FFF2-40B4-BE49-F238E27FC236}">
                <a16:creationId xmlns:a16="http://schemas.microsoft.com/office/drawing/2014/main" id="{95784FD9-3A88-4614-9BDA-11175406D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276638"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795" name="Group 16">
            <a:extLst>
              <a:ext uri="{FF2B5EF4-FFF2-40B4-BE49-F238E27FC236}">
                <a16:creationId xmlns:a16="http://schemas.microsoft.com/office/drawing/2014/main" id="{7F364F17-34C9-4E45-945F-8C6B367B813C}"/>
              </a:ext>
            </a:extLst>
          </p:cNvPr>
          <p:cNvGrpSpPr>
            <a:grpSpLocks/>
          </p:cNvGrpSpPr>
          <p:nvPr/>
        </p:nvGrpSpPr>
        <p:grpSpPr bwMode="auto">
          <a:xfrm>
            <a:off x="11522075" y="7400925"/>
            <a:ext cx="4754563" cy="1743075"/>
            <a:chOff x="1452" y="975"/>
            <a:chExt cx="4748" cy="1740"/>
          </a:xfrm>
        </p:grpSpPr>
        <p:pic>
          <p:nvPicPr>
            <p:cNvPr id="33796" name="Picture 18" descr="Blood splatter_Alpha_reduced">
              <a:extLst>
                <a:ext uri="{FF2B5EF4-FFF2-40B4-BE49-F238E27FC236}">
                  <a16:creationId xmlns:a16="http://schemas.microsoft.com/office/drawing/2014/main" id="{D08FA560-58F1-4DD9-8E70-1E7CA2DE71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17" descr="Logo_reduced">
              <a:extLst>
                <a:ext uri="{FF2B5EF4-FFF2-40B4-BE49-F238E27FC236}">
                  <a16:creationId xmlns:a16="http://schemas.microsoft.com/office/drawing/2014/main" id="{B3E30CF5-A836-4284-95F5-69860F7B00A0}"/>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19" descr="Namco Bandai Logo white copy2">
              <a:extLst>
                <a:ext uri="{FF2B5EF4-FFF2-40B4-BE49-F238E27FC236}">
                  <a16:creationId xmlns:a16="http://schemas.microsoft.com/office/drawing/2014/main" id="{86DA2DA7-7D55-457A-B026-660FD5319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Text Box 2">
            <a:extLst>
              <a:ext uri="{FF2B5EF4-FFF2-40B4-BE49-F238E27FC236}">
                <a16:creationId xmlns:a16="http://schemas.microsoft.com/office/drawing/2014/main" id="{032F3325-CAE1-4A8F-8E11-21AAA03D9AE5}"/>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STYLE IN RENDERING</a:t>
            </a:r>
            <a:endParaRPr lang="en-US">
              <a:solidFill>
                <a:schemeClr val="bg2"/>
              </a:solidFill>
            </a:endParaRPr>
          </a:p>
        </p:txBody>
      </p:sp>
      <p:sp>
        <p:nvSpPr>
          <p:cNvPr id="311299" name="Text Box 3">
            <a:extLst>
              <a:ext uri="{FF2B5EF4-FFF2-40B4-BE49-F238E27FC236}">
                <a16:creationId xmlns:a16="http://schemas.microsoft.com/office/drawing/2014/main" id="{B4F75537-166A-42CB-A069-2510098D1C3C}"/>
              </a:ext>
            </a:extLst>
          </p:cNvPr>
          <p:cNvSpPr txBox="1">
            <a:spLocks noChangeArrowheads="1"/>
          </p:cNvSpPr>
          <p:nvPr/>
        </p:nvSpPr>
        <p:spPr bwMode="auto">
          <a:xfrm>
            <a:off x="1081088" y="4932363"/>
            <a:ext cx="14043025" cy="488950"/>
          </a:xfrm>
          <a:prstGeom prst="rect">
            <a:avLst/>
          </a:prstGeom>
          <a:noFill/>
          <a:ln w="9525">
            <a:noFill/>
            <a:miter lim="800000"/>
            <a:headEnd/>
            <a:tailEnd/>
          </a:ln>
          <a:effectLst/>
        </p:spPr>
        <p:txBody>
          <a:bodyPr lIns="91961" tIns="45981" rIns="91961" bIns="45981">
            <a:spAutoFit/>
          </a:bodyPr>
          <a:lstStyle/>
          <a:p>
            <a:pPr algn="ctr" defTabSz="1452563">
              <a:defRPr/>
            </a:pPr>
            <a:r>
              <a:rPr lang="cy-GB" sz="2600">
                <a:solidFill>
                  <a:schemeClr val="bg2"/>
                </a:solidFill>
                <a:effectLst>
                  <a:outerShdw blurRad="38100" dist="38100" dir="2700000" algn="tl">
                    <a:srgbClr val="000000"/>
                  </a:outerShdw>
                </a:effectLst>
              </a:rPr>
              <a:t>THE HISTORY AND TECHNIQUES BEHIND AFRO SAMURAI’S LOOK</a:t>
            </a:r>
            <a:endParaRPr lang="en-US" sz="2600">
              <a:solidFill>
                <a:schemeClr val="bg2"/>
              </a:solidFill>
            </a:endParaRPr>
          </a:p>
        </p:txBody>
      </p:sp>
      <p:sp>
        <p:nvSpPr>
          <p:cNvPr id="311300" name="Text Box 4">
            <a:extLst>
              <a:ext uri="{FF2B5EF4-FFF2-40B4-BE49-F238E27FC236}">
                <a16:creationId xmlns:a16="http://schemas.microsoft.com/office/drawing/2014/main" id="{F55DD0B4-BA31-406A-88C6-E7CCAE26EDF0}"/>
              </a:ext>
            </a:extLst>
          </p:cNvPr>
          <p:cNvSpPr txBox="1">
            <a:spLocks noChangeArrowheads="1"/>
          </p:cNvSpPr>
          <p:nvPr/>
        </p:nvSpPr>
        <p:spPr bwMode="auto">
          <a:xfrm>
            <a:off x="10656888" y="7596188"/>
            <a:ext cx="3673475" cy="701675"/>
          </a:xfrm>
          <a:prstGeom prst="rect">
            <a:avLst/>
          </a:prstGeom>
          <a:noFill/>
          <a:ln w="9525">
            <a:noFill/>
            <a:miter lim="800000"/>
            <a:headEnd/>
            <a:tailEnd/>
          </a:ln>
          <a:effectLst/>
        </p:spPr>
        <p:txBody>
          <a:bodyPr lIns="91961" tIns="45981" rIns="91961" bIns="45981">
            <a:spAutoFit/>
          </a:bodyPr>
          <a:lstStyle/>
          <a:p>
            <a:pPr algn="r" defTabSz="1452563">
              <a:defRPr/>
            </a:pPr>
            <a:r>
              <a:rPr lang="cy-GB" sz="2000">
                <a:solidFill>
                  <a:schemeClr val="bg2"/>
                </a:solidFill>
                <a:effectLst>
                  <a:outerShdw blurRad="38100" dist="38100" dir="2700000" algn="tl">
                    <a:srgbClr val="000000"/>
                  </a:outerShdw>
                </a:effectLst>
              </a:rPr>
              <a:t>DANIEL CHAN</a:t>
            </a:r>
          </a:p>
          <a:p>
            <a:pPr algn="r" defTabSz="1452563">
              <a:defRPr/>
            </a:pPr>
            <a:r>
              <a:rPr lang="cy-GB" sz="2000">
                <a:solidFill>
                  <a:schemeClr val="bg2"/>
                </a:solidFill>
                <a:effectLst>
                  <a:outerShdw blurRad="38100" dist="38100" dir="2700000" algn="tl">
                    <a:srgbClr val="000000"/>
                  </a:outerShdw>
                </a:effectLst>
              </a:rPr>
              <a:t>BRYAN JOHNSTON</a:t>
            </a:r>
            <a:endParaRPr lang="en-US" sz="2000">
              <a:solidFill>
                <a:schemeClr val="bg2"/>
              </a:solidFill>
            </a:endParaRPr>
          </a:p>
        </p:txBody>
      </p:sp>
      <p:pic>
        <p:nvPicPr>
          <p:cNvPr id="16389" name="Picture 18" descr="Blood splatter_Alpha_reduced">
            <a:extLst>
              <a:ext uri="{FF2B5EF4-FFF2-40B4-BE49-F238E27FC236}">
                <a16:creationId xmlns:a16="http://schemas.microsoft.com/office/drawing/2014/main" id="{098D7A06-8027-440D-9C9B-17224F041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2">
            <a:extLst>
              <a:ext uri="{FF2B5EF4-FFF2-40B4-BE49-F238E27FC236}">
                <a16:creationId xmlns:a16="http://schemas.microsoft.com/office/drawing/2014/main" id="{AC0B88A7-CE22-4B80-BADD-FA5BE701F1FB}"/>
              </a:ext>
            </a:extLst>
          </p:cNvPr>
          <p:cNvGrpSpPr>
            <a:grpSpLocks/>
          </p:cNvGrpSpPr>
          <p:nvPr/>
        </p:nvGrpSpPr>
        <p:grpSpPr bwMode="auto">
          <a:xfrm>
            <a:off x="11522075" y="7400925"/>
            <a:ext cx="4754563" cy="1743075"/>
            <a:chOff x="7258" y="4662"/>
            <a:chExt cx="2995" cy="1098"/>
          </a:xfrm>
        </p:grpSpPr>
        <p:pic>
          <p:nvPicPr>
            <p:cNvPr id="34820" name="Picture 18" descr="Blood splatter_Alpha_reduced">
              <a:extLst>
                <a:ext uri="{FF2B5EF4-FFF2-40B4-BE49-F238E27FC236}">
                  <a16:creationId xmlns:a16="http://schemas.microsoft.com/office/drawing/2014/main" id="{32263F17-88AA-4C1F-8259-80F6807BD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17" descr="Logo_reduced">
              <a:extLst>
                <a:ext uri="{FF2B5EF4-FFF2-40B4-BE49-F238E27FC236}">
                  <a16:creationId xmlns:a16="http://schemas.microsoft.com/office/drawing/2014/main" id="{7CDB38AF-B282-4014-A552-5B9D3344734D}"/>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19" descr="Namco Bandai Logo white copy2">
              <a:extLst>
                <a:ext uri="{FF2B5EF4-FFF2-40B4-BE49-F238E27FC236}">
                  <a16:creationId xmlns:a16="http://schemas.microsoft.com/office/drawing/2014/main" id="{34B233C3-34CE-4215-805B-2FAA0316C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8710" name="Text Box 6">
            <a:extLst>
              <a:ext uri="{FF2B5EF4-FFF2-40B4-BE49-F238E27FC236}">
                <a16:creationId xmlns:a16="http://schemas.microsoft.com/office/drawing/2014/main" id="{64050C7C-6D56-4DEB-BB5C-2BCFB8B4D8AE}"/>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BRYAN’S STORY</a:t>
            </a:r>
            <a:endParaRPr lang="en-US">
              <a:solidFill>
                <a:schemeClr val="bg2"/>
              </a:solidFill>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7" descr="Afro_11">
            <a:extLst>
              <a:ext uri="{FF2B5EF4-FFF2-40B4-BE49-F238E27FC236}">
                <a16:creationId xmlns:a16="http://schemas.microsoft.com/office/drawing/2014/main" id="{7CA7722B-EE7F-4762-ADCA-1DA4780A9B10}"/>
              </a:ext>
            </a:extLst>
          </p:cNvPr>
          <p:cNvPicPr>
            <a:picLocks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154113" y="684213"/>
            <a:ext cx="14041437" cy="7038975"/>
          </a:xfrm>
          <a:noFill/>
        </p:spPr>
      </p:pic>
      <p:grpSp>
        <p:nvGrpSpPr>
          <p:cNvPr id="35843" name="Group 2">
            <a:extLst>
              <a:ext uri="{FF2B5EF4-FFF2-40B4-BE49-F238E27FC236}">
                <a16:creationId xmlns:a16="http://schemas.microsoft.com/office/drawing/2014/main" id="{BDED757A-FCFC-4CAB-883E-CBAE732A9345}"/>
              </a:ext>
            </a:extLst>
          </p:cNvPr>
          <p:cNvGrpSpPr>
            <a:grpSpLocks/>
          </p:cNvGrpSpPr>
          <p:nvPr/>
        </p:nvGrpSpPr>
        <p:grpSpPr bwMode="auto">
          <a:xfrm>
            <a:off x="11522075" y="7400925"/>
            <a:ext cx="4754563" cy="1743075"/>
            <a:chOff x="7258" y="4662"/>
            <a:chExt cx="2995" cy="1098"/>
          </a:xfrm>
        </p:grpSpPr>
        <p:pic>
          <p:nvPicPr>
            <p:cNvPr id="35845" name="Picture 18" descr="Blood splatter_Alpha_reduced">
              <a:extLst>
                <a:ext uri="{FF2B5EF4-FFF2-40B4-BE49-F238E27FC236}">
                  <a16:creationId xmlns:a16="http://schemas.microsoft.com/office/drawing/2014/main" id="{B663E84F-B76A-4ED9-82D2-B7B759EC2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17" descr="Logo_reduced">
              <a:extLst>
                <a:ext uri="{FF2B5EF4-FFF2-40B4-BE49-F238E27FC236}">
                  <a16:creationId xmlns:a16="http://schemas.microsoft.com/office/drawing/2014/main" id="{04976C83-70C4-4F51-B941-6718050F9145}"/>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9" descr="Namco Bandai Logo white copy2">
              <a:extLst>
                <a:ext uri="{FF2B5EF4-FFF2-40B4-BE49-F238E27FC236}">
                  <a16:creationId xmlns:a16="http://schemas.microsoft.com/office/drawing/2014/main" id="{9FFF11E6-7875-4D0D-A145-A29CF542EA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844" name="Rectangle 7">
            <a:extLst>
              <a:ext uri="{FF2B5EF4-FFF2-40B4-BE49-F238E27FC236}">
                <a16:creationId xmlns:a16="http://schemas.microsoft.com/office/drawing/2014/main" id="{ED72331A-660A-462E-960A-041A66D87860}"/>
              </a:ext>
            </a:extLst>
          </p:cNvPr>
          <p:cNvSpPr>
            <a:spLocks noChangeArrowheads="1"/>
          </p:cNvSpPr>
          <p:nvPr/>
        </p:nvSpPr>
        <p:spPr bwMode="auto">
          <a:xfrm>
            <a:off x="9988550" y="6934200"/>
            <a:ext cx="52070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tx1"/>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ext Box 2">
            <a:extLst>
              <a:ext uri="{FF2B5EF4-FFF2-40B4-BE49-F238E27FC236}">
                <a16:creationId xmlns:a16="http://schemas.microsoft.com/office/drawing/2014/main" id="{C3774281-4936-412F-BF61-7AE236CFEDA6}"/>
              </a:ext>
            </a:extLst>
          </p:cNvPr>
          <p:cNvSpPr txBox="1">
            <a:spLocks noChangeArrowheads="1"/>
          </p:cNvSpPr>
          <p:nvPr/>
        </p:nvSpPr>
        <p:spPr bwMode="auto">
          <a:xfrm>
            <a:off x="1154113" y="3492500"/>
            <a:ext cx="14043025" cy="25304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WORKING WITH LICENSORS</a:t>
            </a:r>
            <a:endParaRPr lang="en-US">
              <a:solidFill>
                <a:schemeClr val="bg2"/>
              </a:solidFill>
            </a:endParaRPr>
          </a:p>
        </p:txBody>
      </p:sp>
      <p:pic>
        <p:nvPicPr>
          <p:cNvPr id="36867" name="Picture 18" descr="Blood splatter_Alpha_reduced">
            <a:extLst>
              <a:ext uri="{FF2B5EF4-FFF2-40B4-BE49-F238E27FC236}">
                <a16:creationId xmlns:a16="http://schemas.microsoft.com/office/drawing/2014/main" id="{16F8502F-A4A4-4347-BD5F-5C0B5D50E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890" name="Picture 10" descr="Okazaki_Afro_03">
            <a:extLst>
              <a:ext uri="{FF2B5EF4-FFF2-40B4-BE49-F238E27FC236}">
                <a16:creationId xmlns:a16="http://schemas.microsoft.com/office/drawing/2014/main" id="{4A4A05F9-6BB2-4465-8AD1-5EDDF6141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288" y="1320800"/>
            <a:ext cx="5915025"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8" descr="Okazaki_Afro_01">
            <a:extLst>
              <a:ext uri="{FF2B5EF4-FFF2-40B4-BE49-F238E27FC236}">
                <a16:creationId xmlns:a16="http://schemas.microsoft.com/office/drawing/2014/main" id="{7B45DF2C-D9A8-49A9-8880-1E7ABB7A0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375" y="496888"/>
            <a:ext cx="5969000" cy="796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16">
            <a:extLst>
              <a:ext uri="{FF2B5EF4-FFF2-40B4-BE49-F238E27FC236}">
                <a16:creationId xmlns:a16="http://schemas.microsoft.com/office/drawing/2014/main" id="{6AF2E1DB-1E82-4BC6-A15E-298B75352DDA}"/>
              </a:ext>
            </a:extLst>
          </p:cNvPr>
          <p:cNvSpPr>
            <a:spLocks noChangeArrowheads="1"/>
          </p:cNvSpPr>
          <p:nvPr/>
        </p:nvSpPr>
        <p:spPr bwMode="auto">
          <a:xfrm>
            <a:off x="0" y="0"/>
            <a:ext cx="16276638" cy="9144000"/>
          </a:xfrm>
          <a:prstGeom prst="rect">
            <a:avLst/>
          </a:prstGeom>
          <a:solidFill>
            <a:schemeClr val="tx1">
              <a:alpha val="10196"/>
            </a:schemeClr>
          </a:solidFill>
          <a:ln w="952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pSp>
        <p:nvGrpSpPr>
          <p:cNvPr id="37893" name="Group 21">
            <a:extLst>
              <a:ext uri="{FF2B5EF4-FFF2-40B4-BE49-F238E27FC236}">
                <a16:creationId xmlns:a16="http://schemas.microsoft.com/office/drawing/2014/main" id="{9FCCF358-E540-4193-8FF4-10A7127C9FC9}"/>
              </a:ext>
            </a:extLst>
          </p:cNvPr>
          <p:cNvGrpSpPr>
            <a:grpSpLocks/>
          </p:cNvGrpSpPr>
          <p:nvPr/>
        </p:nvGrpSpPr>
        <p:grpSpPr bwMode="auto">
          <a:xfrm>
            <a:off x="11522075" y="7400925"/>
            <a:ext cx="4754563" cy="1743075"/>
            <a:chOff x="7258" y="4662"/>
            <a:chExt cx="2995" cy="1098"/>
          </a:xfrm>
        </p:grpSpPr>
        <p:pic>
          <p:nvPicPr>
            <p:cNvPr id="37895" name="Picture 18" descr="Blood splatter_Alpha_reduced">
              <a:extLst>
                <a:ext uri="{FF2B5EF4-FFF2-40B4-BE49-F238E27FC236}">
                  <a16:creationId xmlns:a16="http://schemas.microsoft.com/office/drawing/2014/main" id="{8B6F5064-8E10-4D4B-9FE4-670B0644F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17" descr="Logo_reduced">
              <a:extLst>
                <a:ext uri="{FF2B5EF4-FFF2-40B4-BE49-F238E27FC236}">
                  <a16:creationId xmlns:a16="http://schemas.microsoft.com/office/drawing/2014/main" id="{C4C125E1-6F3D-4F06-8DA4-D855EFBC31EF}"/>
                </a:ext>
              </a:extLst>
            </p:cNvPr>
            <p:cNvPicPr>
              <a:picLocks noChangeAspect="1" noChangeArrowheads="1"/>
            </p:cNvPicPr>
            <p:nvPr/>
          </p:nvPicPr>
          <p:blipFill>
            <a:blip r:embed="rId6">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19" descr="Namco Bandai Logo white copy2">
              <a:extLst>
                <a:ext uri="{FF2B5EF4-FFF2-40B4-BE49-F238E27FC236}">
                  <a16:creationId xmlns:a16="http://schemas.microsoft.com/office/drawing/2014/main" id="{7244E13C-1C3A-4302-8E9E-A01FD30EB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894" name="Rectangle 9">
            <a:extLst>
              <a:ext uri="{FF2B5EF4-FFF2-40B4-BE49-F238E27FC236}">
                <a16:creationId xmlns:a16="http://schemas.microsoft.com/office/drawing/2014/main" id="{ACA4DAFB-9DF3-4389-B204-DD3FF72740A6}"/>
              </a:ext>
            </a:extLst>
          </p:cNvPr>
          <p:cNvSpPr>
            <a:spLocks noChangeArrowheads="1"/>
          </p:cNvSpPr>
          <p:nvPr/>
        </p:nvSpPr>
        <p:spPr bwMode="auto">
          <a:xfrm>
            <a:off x="8918575" y="6564313"/>
            <a:ext cx="52070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tx2"/>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914" name="Picture 9" descr="Okazaki_Afro_05">
            <a:extLst>
              <a:ext uri="{FF2B5EF4-FFF2-40B4-BE49-F238E27FC236}">
                <a16:creationId xmlns:a16="http://schemas.microsoft.com/office/drawing/2014/main" id="{48800909-B04B-4425-872B-001D4A05C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2700" y="1316038"/>
            <a:ext cx="5915025"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7" descr="Okazaki_Afro_02">
            <a:extLst>
              <a:ext uri="{FF2B5EF4-FFF2-40B4-BE49-F238E27FC236}">
                <a16:creationId xmlns:a16="http://schemas.microsoft.com/office/drawing/2014/main" id="{33425458-80C5-4C25-ACC0-2F84C7206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0" y="468313"/>
            <a:ext cx="5638800" cy="796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Freeform 10">
            <a:extLst>
              <a:ext uri="{FF2B5EF4-FFF2-40B4-BE49-F238E27FC236}">
                <a16:creationId xmlns:a16="http://schemas.microsoft.com/office/drawing/2014/main" id="{DE59F387-0EB5-44AC-A603-2131C7C48D37}"/>
              </a:ext>
            </a:extLst>
          </p:cNvPr>
          <p:cNvSpPr>
            <a:spLocks/>
          </p:cNvSpPr>
          <p:nvPr/>
        </p:nvSpPr>
        <p:spPr bwMode="auto">
          <a:xfrm>
            <a:off x="7418388" y="2268538"/>
            <a:ext cx="1079500" cy="3382962"/>
          </a:xfrm>
          <a:custGeom>
            <a:avLst/>
            <a:gdLst>
              <a:gd name="T0" fmla="*/ 2147483647 w 680"/>
              <a:gd name="T1" fmla="*/ 2147483647 h 2131"/>
              <a:gd name="T2" fmla="*/ 2147483647 w 680"/>
              <a:gd name="T3" fmla="*/ 2147483647 h 2131"/>
              <a:gd name="T4" fmla="*/ 2147483647 w 680"/>
              <a:gd name="T5" fmla="*/ 2147483647 h 2131"/>
              <a:gd name="T6" fmla="*/ 2147483647 w 680"/>
              <a:gd name="T7" fmla="*/ 2147483647 h 2131"/>
              <a:gd name="T8" fmla="*/ 2147483647 w 680"/>
              <a:gd name="T9" fmla="*/ 2147483647 h 2131"/>
              <a:gd name="T10" fmla="*/ 2147483647 w 680"/>
              <a:gd name="T11" fmla="*/ 2147483647 h 2131"/>
              <a:gd name="T12" fmla="*/ 2147483647 w 680"/>
              <a:gd name="T13" fmla="*/ 2147483647 h 2131"/>
              <a:gd name="T14" fmla="*/ 2147483647 w 680"/>
              <a:gd name="T15" fmla="*/ 2147483647 h 2131"/>
              <a:gd name="T16" fmla="*/ 2147483647 w 680"/>
              <a:gd name="T17" fmla="*/ 0 h 2131"/>
              <a:gd name="T18" fmla="*/ 2147483647 w 680"/>
              <a:gd name="T19" fmla="*/ 2147483647 h 2131"/>
              <a:gd name="T20" fmla="*/ 0 w 680"/>
              <a:gd name="T21" fmla="*/ 2147483647 h 2131"/>
              <a:gd name="T22" fmla="*/ 2147483647 w 680"/>
              <a:gd name="T23" fmla="*/ 2147483647 h 21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0"/>
              <a:gd name="T37" fmla="*/ 0 h 2131"/>
              <a:gd name="T38" fmla="*/ 680 w 680"/>
              <a:gd name="T39" fmla="*/ 2131 h 21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0" h="2131">
                <a:moveTo>
                  <a:pt x="363" y="1950"/>
                </a:moveTo>
                <a:lnTo>
                  <a:pt x="680" y="1406"/>
                </a:lnTo>
                <a:lnTo>
                  <a:pt x="635" y="861"/>
                </a:lnTo>
                <a:lnTo>
                  <a:pt x="680" y="680"/>
                </a:lnTo>
                <a:lnTo>
                  <a:pt x="635" y="589"/>
                </a:lnTo>
                <a:lnTo>
                  <a:pt x="590" y="453"/>
                </a:lnTo>
                <a:lnTo>
                  <a:pt x="590" y="272"/>
                </a:lnTo>
                <a:lnTo>
                  <a:pt x="499" y="136"/>
                </a:lnTo>
                <a:lnTo>
                  <a:pt x="181" y="0"/>
                </a:lnTo>
                <a:lnTo>
                  <a:pt x="45" y="226"/>
                </a:lnTo>
                <a:lnTo>
                  <a:pt x="0" y="1360"/>
                </a:lnTo>
                <a:lnTo>
                  <a:pt x="181" y="2131"/>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sp>
        <p:nvSpPr>
          <p:cNvPr id="38917" name="Rectangle 11">
            <a:extLst>
              <a:ext uri="{FF2B5EF4-FFF2-40B4-BE49-F238E27FC236}">
                <a16:creationId xmlns:a16="http://schemas.microsoft.com/office/drawing/2014/main" id="{2CEDE41F-F5EF-487F-9FE5-089CE90E6393}"/>
              </a:ext>
            </a:extLst>
          </p:cNvPr>
          <p:cNvSpPr>
            <a:spLocks noChangeArrowheads="1"/>
          </p:cNvSpPr>
          <p:nvPr/>
        </p:nvSpPr>
        <p:spPr bwMode="auto">
          <a:xfrm>
            <a:off x="0" y="0"/>
            <a:ext cx="16276638" cy="9144000"/>
          </a:xfrm>
          <a:prstGeom prst="rect">
            <a:avLst/>
          </a:prstGeom>
          <a:solidFill>
            <a:schemeClr val="tx1">
              <a:alpha val="10196"/>
            </a:schemeClr>
          </a:solidFill>
          <a:ln w="952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pSp>
        <p:nvGrpSpPr>
          <p:cNvPr id="38918" name="Group 16">
            <a:extLst>
              <a:ext uri="{FF2B5EF4-FFF2-40B4-BE49-F238E27FC236}">
                <a16:creationId xmlns:a16="http://schemas.microsoft.com/office/drawing/2014/main" id="{447B0EF1-CAD4-4A2B-B392-994780D81DAD}"/>
              </a:ext>
            </a:extLst>
          </p:cNvPr>
          <p:cNvGrpSpPr>
            <a:grpSpLocks/>
          </p:cNvGrpSpPr>
          <p:nvPr/>
        </p:nvGrpSpPr>
        <p:grpSpPr bwMode="auto">
          <a:xfrm>
            <a:off x="11522075" y="7400925"/>
            <a:ext cx="4754563" cy="1743075"/>
            <a:chOff x="7258" y="4662"/>
            <a:chExt cx="2995" cy="1098"/>
          </a:xfrm>
        </p:grpSpPr>
        <p:pic>
          <p:nvPicPr>
            <p:cNvPr id="38920" name="Picture 18" descr="Blood splatter_Alpha_reduced">
              <a:extLst>
                <a:ext uri="{FF2B5EF4-FFF2-40B4-BE49-F238E27FC236}">
                  <a16:creationId xmlns:a16="http://schemas.microsoft.com/office/drawing/2014/main" id="{7DFCA507-B0AD-4021-8DB8-24E8C9A8A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17" descr="Logo_reduced">
              <a:extLst>
                <a:ext uri="{FF2B5EF4-FFF2-40B4-BE49-F238E27FC236}">
                  <a16:creationId xmlns:a16="http://schemas.microsoft.com/office/drawing/2014/main" id="{059D2510-1F5D-44A5-BDF2-F6D7C93C574F}"/>
                </a:ext>
              </a:extLst>
            </p:cNvPr>
            <p:cNvPicPr>
              <a:picLocks noChangeAspect="1" noChangeArrowheads="1"/>
            </p:cNvPicPr>
            <p:nvPr/>
          </p:nvPicPr>
          <p:blipFill>
            <a:blip r:embed="rId6">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19" descr="Namco Bandai Logo white copy2">
              <a:extLst>
                <a:ext uri="{FF2B5EF4-FFF2-40B4-BE49-F238E27FC236}">
                  <a16:creationId xmlns:a16="http://schemas.microsoft.com/office/drawing/2014/main" id="{A0038B7D-FC69-46C9-86CA-734BB66711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19" name="Rectangle 10">
            <a:extLst>
              <a:ext uri="{FF2B5EF4-FFF2-40B4-BE49-F238E27FC236}">
                <a16:creationId xmlns:a16="http://schemas.microsoft.com/office/drawing/2014/main" id="{300EE95B-EAD7-4783-8DFA-D4ABCC2D4043}"/>
              </a:ext>
            </a:extLst>
          </p:cNvPr>
          <p:cNvSpPr>
            <a:spLocks noChangeArrowheads="1"/>
          </p:cNvSpPr>
          <p:nvPr/>
        </p:nvSpPr>
        <p:spPr bwMode="auto">
          <a:xfrm>
            <a:off x="8918575" y="6564313"/>
            <a:ext cx="52070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tx2"/>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938" name="Picture 14" descr="AFRO_CO-001_gonzo">
            <a:extLst>
              <a:ext uri="{FF2B5EF4-FFF2-40B4-BE49-F238E27FC236}">
                <a16:creationId xmlns:a16="http://schemas.microsoft.com/office/drawing/2014/main" id="{EDC19E41-1094-49E6-89C6-0B74736BE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738" y="0"/>
            <a:ext cx="6465887"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15">
            <a:extLst>
              <a:ext uri="{FF2B5EF4-FFF2-40B4-BE49-F238E27FC236}">
                <a16:creationId xmlns:a16="http://schemas.microsoft.com/office/drawing/2014/main" id="{DACA9C03-B676-4307-A83D-926249CCB56C}"/>
              </a:ext>
            </a:extLst>
          </p:cNvPr>
          <p:cNvSpPr>
            <a:spLocks noChangeArrowheads="1"/>
          </p:cNvSpPr>
          <p:nvPr/>
        </p:nvSpPr>
        <p:spPr bwMode="auto">
          <a:xfrm>
            <a:off x="1588" y="-36513"/>
            <a:ext cx="16276637" cy="9217026"/>
          </a:xfrm>
          <a:prstGeom prst="rect">
            <a:avLst/>
          </a:prstGeom>
          <a:solidFill>
            <a:schemeClr val="tx1">
              <a:alpha val="10196"/>
            </a:schemeClr>
          </a:solidFill>
          <a:ln w="952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pSp>
        <p:nvGrpSpPr>
          <p:cNvPr id="39940" name="Group 20">
            <a:extLst>
              <a:ext uri="{FF2B5EF4-FFF2-40B4-BE49-F238E27FC236}">
                <a16:creationId xmlns:a16="http://schemas.microsoft.com/office/drawing/2014/main" id="{FDBE4A1E-77AD-4485-9B79-6119891FF2F9}"/>
              </a:ext>
            </a:extLst>
          </p:cNvPr>
          <p:cNvGrpSpPr>
            <a:grpSpLocks/>
          </p:cNvGrpSpPr>
          <p:nvPr/>
        </p:nvGrpSpPr>
        <p:grpSpPr bwMode="auto">
          <a:xfrm>
            <a:off x="11522075" y="7400925"/>
            <a:ext cx="4754563" cy="1743075"/>
            <a:chOff x="7258" y="4662"/>
            <a:chExt cx="2995" cy="1098"/>
          </a:xfrm>
        </p:grpSpPr>
        <p:pic>
          <p:nvPicPr>
            <p:cNvPr id="39942" name="Picture 18" descr="Blood splatter_Alpha_reduced">
              <a:extLst>
                <a:ext uri="{FF2B5EF4-FFF2-40B4-BE49-F238E27FC236}">
                  <a16:creationId xmlns:a16="http://schemas.microsoft.com/office/drawing/2014/main" id="{E4B1D040-9C84-4317-A9A8-69C881787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7" descr="Logo_reduced">
              <a:extLst>
                <a:ext uri="{FF2B5EF4-FFF2-40B4-BE49-F238E27FC236}">
                  <a16:creationId xmlns:a16="http://schemas.microsoft.com/office/drawing/2014/main" id="{9774CE81-8FC7-4959-BA13-C47CCC1DED7A}"/>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9" descr="Namco Bandai Logo white copy2">
              <a:extLst>
                <a:ext uri="{FF2B5EF4-FFF2-40B4-BE49-F238E27FC236}">
                  <a16:creationId xmlns:a16="http://schemas.microsoft.com/office/drawing/2014/main" id="{E2E0DC17-5423-4AFC-9A35-292D78AD0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941" name="Rectangle 8">
            <a:extLst>
              <a:ext uri="{FF2B5EF4-FFF2-40B4-BE49-F238E27FC236}">
                <a16:creationId xmlns:a16="http://schemas.microsoft.com/office/drawing/2014/main" id="{BB8A30B9-6F15-4244-85D2-CB18C3138C41}"/>
              </a:ext>
            </a:extLst>
          </p:cNvPr>
          <p:cNvSpPr>
            <a:spLocks noChangeArrowheads="1"/>
          </p:cNvSpPr>
          <p:nvPr/>
        </p:nvSpPr>
        <p:spPr bwMode="auto">
          <a:xfrm rot="-5400000">
            <a:off x="8233569" y="3918744"/>
            <a:ext cx="52070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tx2"/>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4C4C4C"/>
        </a:solidFill>
        <a:effectLst/>
      </p:bgPr>
    </p:bg>
    <p:spTree>
      <p:nvGrpSpPr>
        <p:cNvPr id="1" name=""/>
        <p:cNvGrpSpPr/>
        <p:nvPr/>
      </p:nvGrpSpPr>
      <p:grpSpPr>
        <a:xfrm>
          <a:off x="0" y="0"/>
          <a:ext cx="0" cy="0"/>
          <a:chOff x="0" y="0"/>
          <a:chExt cx="0" cy="0"/>
        </a:xfrm>
      </p:grpSpPr>
      <p:pic>
        <p:nvPicPr>
          <p:cNvPr descr="AFRO_03_head2_20060511_gonzo" id="40962" name="Picture 16">
            <a:extLst>
              <a:ext uri="{FF2B5EF4-FFF2-40B4-BE49-F238E27FC236}">
                <a16:creationId xmlns:a16="http://schemas.microsoft.com/office/drawing/2014/main" id="{D6265119-4795-4850-8C8C-B3FB7D3AD593}"/>
              </a:ext>
            </a:extLst>
          </p:cNvPr>
          <p:cNvPicPr>
            <a:picLocks noChangeArrowheads="1" noChangeAspect="1"/>
          </p:cNvPicPr>
          <p:nvPr/>
        </p:nvPicPr>
        <p:blipFill>
          <a:blip r:embed="rId3">
            <a:extLst>
              <a:ext uri="{28A0092B-C50C-407E-A947-70E740481C1C}">
                <a14:useLocalDpi xmlns:a14="http://schemas.microsoft.com/office/drawing/2010/main" val="0"/>
              </a:ext>
            </a:extLst>
          </a:blip>
          <a:srcRect b="-25"/>
          <a:stretch>
            <a:fillRect/>
          </a:stretch>
        </p:blipFill>
        <p:spPr bwMode="auto">
          <a:xfrm>
            <a:off x="1658938" y="0"/>
            <a:ext cx="12744450" cy="878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3" name="Group 10">
            <a:extLst>
              <a:ext uri="{FF2B5EF4-FFF2-40B4-BE49-F238E27FC236}">
                <a16:creationId xmlns:a16="http://schemas.microsoft.com/office/drawing/2014/main" id="{FFE903A9-BE3A-4F42-934B-1CE01F4A858C}"/>
              </a:ext>
            </a:extLst>
          </p:cNvPr>
          <p:cNvGrpSpPr>
            <a:grpSpLocks/>
          </p:cNvGrpSpPr>
          <p:nvPr/>
        </p:nvGrpSpPr>
        <p:grpSpPr bwMode="auto">
          <a:xfrm>
            <a:off x="11522075" y="7400925"/>
            <a:ext cx="4754563" cy="1743075"/>
            <a:chOff x="1452" y="975"/>
            <a:chExt cx="4748" cy="1740"/>
          </a:xfrm>
        </p:grpSpPr>
        <p:pic>
          <p:nvPicPr>
            <p:cNvPr descr="Blood splatter_Alpha_reduced" id="40965" name="Picture 18">
              <a:extLst>
                <a:ext uri="{FF2B5EF4-FFF2-40B4-BE49-F238E27FC236}">
                  <a16:creationId xmlns:a16="http://schemas.microsoft.com/office/drawing/2014/main" id="{783D976E-8F19-4584-A3C4-E3F9987A66CC}"/>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descr="Logo_reduced" id="40966" name="Picture 17">
              <a:extLst>
                <a:ext uri="{FF2B5EF4-FFF2-40B4-BE49-F238E27FC236}">
                  <a16:creationId xmlns:a16="http://schemas.microsoft.com/office/drawing/2014/main" id="{C70268EF-5C02-4E74-AC6F-B6A8CFBD4F19}"/>
                </a:ext>
              </a:extLst>
            </p:cNvPr>
            <p:cNvPicPr>
              <a:picLocks noChangeArrowheads="1"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descr="Namco Bandai Logo white copy2" id="40967" name="Picture 19">
              <a:extLst>
                <a:ext uri="{FF2B5EF4-FFF2-40B4-BE49-F238E27FC236}">
                  <a16:creationId xmlns:a16="http://schemas.microsoft.com/office/drawing/2014/main" id="{B8CF9FE4-C11E-4BEE-A1A4-A74CD586B7FF}"/>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64" name="Rectangle 7">
            <a:extLst>
              <a:ext uri="{FF2B5EF4-FFF2-40B4-BE49-F238E27FC236}">
                <a16:creationId xmlns:a16="http://schemas.microsoft.com/office/drawing/2014/main" id="{3E787449-FE5E-4C6A-AFAA-E80B79DD2227}"/>
              </a:ext>
            </a:extLst>
          </p:cNvPr>
          <p:cNvSpPr>
            <a:spLocks noChangeArrowheads="1"/>
          </p:cNvSpPr>
          <p:nvPr/>
        </p:nvSpPr>
        <p:spPr bwMode="auto">
          <a:xfrm>
            <a:off x="3338513" y="8491538"/>
            <a:ext cx="52070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wrap="none">
            <a:spAutoFit/>
          </a:bodyPr>
          <a:lstStyle>
            <a:lvl1pPr eaLnBrk="0" hangingPunct="0">
              <a:defRPr sz="3800">
                <a:solidFill>
                  <a:schemeClr val="bg1"/>
                </a:solidFill>
                <a:latin charset="0" pitchFamily="2" typeface="AfroSamurai"/>
                <a:ea charset="-128" panose="020B0600070205080204" pitchFamily="34" typeface="ＭＳ Ｐゴシック"/>
              </a:defRPr>
            </a:lvl1pPr>
            <a:lvl2pPr eaLnBrk="0" hangingPunct="0" indent="-285750" marL="742950">
              <a:defRPr sz="3800">
                <a:solidFill>
                  <a:schemeClr val="bg1"/>
                </a:solidFill>
                <a:latin charset="0" pitchFamily="2" typeface="AfroSamurai"/>
                <a:ea charset="-128" panose="020B0600070205080204" pitchFamily="34" typeface="ＭＳ Ｐゴシック"/>
              </a:defRPr>
            </a:lvl2pPr>
            <a:lvl3pPr eaLnBrk="0" hangingPunct="0" indent="-228600" marL="1143000">
              <a:defRPr sz="3800">
                <a:solidFill>
                  <a:schemeClr val="bg1"/>
                </a:solidFill>
                <a:latin charset="0" pitchFamily="2" typeface="AfroSamurai"/>
                <a:ea charset="-128" panose="020B0600070205080204" pitchFamily="34" typeface="ＭＳ Ｐゴシック"/>
              </a:defRPr>
            </a:lvl3pPr>
            <a:lvl4pPr eaLnBrk="0" hangingPunct="0" indent="-228600" marL="1600200">
              <a:defRPr sz="3800">
                <a:solidFill>
                  <a:schemeClr val="bg1"/>
                </a:solidFill>
                <a:latin charset="0" pitchFamily="2" typeface="AfroSamurai"/>
                <a:ea charset="-128" panose="020B0600070205080204" pitchFamily="34" typeface="ＭＳ Ｐゴシック"/>
              </a:defRPr>
            </a:lvl4pPr>
            <a:lvl5pPr eaLnBrk="0" hangingPunct="0" indent="-228600" marL="2057400">
              <a:defRPr sz="3800">
                <a:solidFill>
                  <a:schemeClr val="bg1"/>
                </a:solidFill>
                <a:latin charset="0" pitchFamily="2" typeface="AfroSamurai"/>
                <a:ea charset="-128" panose="020B0600070205080204" pitchFamily="34" typeface="ＭＳ Ｐゴシック"/>
              </a:defRPr>
            </a:lvl5pPr>
            <a:lvl6pPr eaLnBrk="0" fontAlgn="base" hangingPunct="0" indent="-228600" marL="2514600">
              <a:spcBef>
                <a:spcPct val="0"/>
              </a:spcBef>
              <a:spcAft>
                <a:spcPct val="0"/>
              </a:spcAft>
              <a:defRPr sz="3800">
                <a:solidFill>
                  <a:schemeClr val="bg1"/>
                </a:solidFill>
                <a:latin charset="0" pitchFamily="2" typeface="AfroSamurai"/>
                <a:ea charset="-128" panose="020B0600070205080204" pitchFamily="34" typeface="ＭＳ Ｐゴシック"/>
              </a:defRPr>
            </a:lvl6pPr>
            <a:lvl7pPr eaLnBrk="0" fontAlgn="base" hangingPunct="0" indent="-228600" marL="2971800">
              <a:spcBef>
                <a:spcPct val="0"/>
              </a:spcBef>
              <a:spcAft>
                <a:spcPct val="0"/>
              </a:spcAft>
              <a:defRPr sz="3800">
                <a:solidFill>
                  <a:schemeClr val="bg1"/>
                </a:solidFill>
                <a:latin charset="0" pitchFamily="2" typeface="AfroSamurai"/>
                <a:ea charset="-128" panose="020B0600070205080204" pitchFamily="34" typeface="ＭＳ Ｐゴシック"/>
              </a:defRPr>
            </a:lvl7pPr>
            <a:lvl8pPr eaLnBrk="0" fontAlgn="base" hangingPunct="0" indent="-228600" marL="3429000">
              <a:spcBef>
                <a:spcPct val="0"/>
              </a:spcBef>
              <a:spcAft>
                <a:spcPct val="0"/>
              </a:spcAft>
              <a:defRPr sz="3800">
                <a:solidFill>
                  <a:schemeClr val="bg1"/>
                </a:solidFill>
                <a:latin charset="0" pitchFamily="2" typeface="AfroSamurai"/>
                <a:ea charset="-128" panose="020B0600070205080204" pitchFamily="34" typeface="ＭＳ Ｐゴシック"/>
              </a:defRPr>
            </a:lvl8pPr>
            <a:lvl9pPr eaLnBrk="0" fontAlgn="base" hangingPunct="0" indent="-228600" marL="3886200">
              <a:spcBef>
                <a:spcPct val="0"/>
              </a:spcBef>
              <a:spcAft>
                <a:spcPct val="0"/>
              </a:spcAft>
              <a:defRPr sz="3800">
                <a:solidFill>
                  <a:schemeClr val="bg1"/>
                </a:solidFill>
                <a:latin charset="0" pitchFamily="2" typeface="AfroSamurai"/>
                <a:ea charset="-128" panose="020B0600070205080204" pitchFamily="34" typeface="ＭＳ Ｐゴシック"/>
              </a:defRPr>
            </a:lvl9pPr>
          </a:lstStyle>
          <a:p>
            <a:r>
              <a:rPr altLang="zh-CN" lang="en-US" sz="1400">
                <a:solidFill>
                  <a:schemeClr val="tx2"/>
                </a:solidFill>
                <a:latin charset="0" panose="020B0604020202020204" pitchFamily="34" typeface="Arial"/>
              </a:rPr>
              <a:t>© 2006 TAKASHI OKAZAKI, GONZO / SAMURAI PROJECT</a:t>
            </a:r>
            <a:r>
              <a:rPr altLang="zh-CN" lang="en-US"/>
              <a:t> </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986" name="Picture 5" descr="AFRO_Kizaki_03_gonzo">
            <a:extLst>
              <a:ext uri="{FF2B5EF4-FFF2-40B4-BE49-F238E27FC236}">
                <a16:creationId xmlns:a16="http://schemas.microsoft.com/office/drawing/2014/main" id="{54C90788-39E6-4AAE-B5A1-6E250CEB95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988" y="17463"/>
            <a:ext cx="12890500" cy="911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6">
            <a:extLst>
              <a:ext uri="{FF2B5EF4-FFF2-40B4-BE49-F238E27FC236}">
                <a16:creationId xmlns:a16="http://schemas.microsoft.com/office/drawing/2014/main" id="{00D33FED-E200-499E-97C7-BD6281A46D64}"/>
              </a:ext>
            </a:extLst>
          </p:cNvPr>
          <p:cNvSpPr>
            <a:spLocks noChangeArrowheads="1"/>
          </p:cNvSpPr>
          <p:nvPr/>
        </p:nvSpPr>
        <p:spPr bwMode="auto">
          <a:xfrm>
            <a:off x="1588" y="-36513"/>
            <a:ext cx="16276637" cy="9217026"/>
          </a:xfrm>
          <a:prstGeom prst="rect">
            <a:avLst/>
          </a:prstGeom>
          <a:solidFill>
            <a:schemeClr val="tx1">
              <a:alpha val="10196"/>
            </a:schemeClr>
          </a:solidFill>
          <a:ln w="952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pSp>
        <p:nvGrpSpPr>
          <p:cNvPr id="41988" name="Group 11">
            <a:extLst>
              <a:ext uri="{FF2B5EF4-FFF2-40B4-BE49-F238E27FC236}">
                <a16:creationId xmlns:a16="http://schemas.microsoft.com/office/drawing/2014/main" id="{97A47F12-C3A2-439A-AA27-356443D054A8}"/>
              </a:ext>
            </a:extLst>
          </p:cNvPr>
          <p:cNvGrpSpPr>
            <a:grpSpLocks/>
          </p:cNvGrpSpPr>
          <p:nvPr/>
        </p:nvGrpSpPr>
        <p:grpSpPr bwMode="auto">
          <a:xfrm>
            <a:off x="11522075" y="7400925"/>
            <a:ext cx="4754563" cy="1743075"/>
            <a:chOff x="7258" y="4662"/>
            <a:chExt cx="2995" cy="1098"/>
          </a:xfrm>
        </p:grpSpPr>
        <p:pic>
          <p:nvPicPr>
            <p:cNvPr id="41989" name="Picture 18" descr="Blood splatter_Alpha_reduced">
              <a:extLst>
                <a:ext uri="{FF2B5EF4-FFF2-40B4-BE49-F238E27FC236}">
                  <a16:creationId xmlns:a16="http://schemas.microsoft.com/office/drawing/2014/main" id="{CFE6FDFC-E278-43B0-B23B-912714D93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17" descr="Logo_reduced">
              <a:extLst>
                <a:ext uri="{FF2B5EF4-FFF2-40B4-BE49-F238E27FC236}">
                  <a16:creationId xmlns:a16="http://schemas.microsoft.com/office/drawing/2014/main" id="{B4440ED6-CE1A-4043-BECF-FB80F052F76E}"/>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19" descr="Namco Bandai Logo white copy2">
              <a:extLst>
                <a:ext uri="{FF2B5EF4-FFF2-40B4-BE49-F238E27FC236}">
                  <a16:creationId xmlns:a16="http://schemas.microsoft.com/office/drawing/2014/main" id="{E038E686-E2C7-4CF2-89FA-328232AD2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010" name="Picture 4" descr="î‡@j_‰¼e_gonzo">
            <a:extLst>
              <a:ext uri="{FF2B5EF4-FFF2-40B4-BE49-F238E27FC236}">
                <a16:creationId xmlns:a16="http://schemas.microsoft.com/office/drawing/2014/main" id="{00226272-C6A7-47DF-8CD4-23D7DE1DA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3" y="174625"/>
            <a:ext cx="12241212" cy="865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11">
            <a:extLst>
              <a:ext uri="{FF2B5EF4-FFF2-40B4-BE49-F238E27FC236}">
                <a16:creationId xmlns:a16="http://schemas.microsoft.com/office/drawing/2014/main" id="{AC47303A-4393-4E91-8650-31680537BBF6}"/>
              </a:ext>
            </a:extLst>
          </p:cNvPr>
          <p:cNvSpPr>
            <a:spLocks noChangeArrowheads="1"/>
          </p:cNvSpPr>
          <p:nvPr/>
        </p:nvSpPr>
        <p:spPr bwMode="auto">
          <a:xfrm>
            <a:off x="1588" y="-36513"/>
            <a:ext cx="16276637" cy="9217026"/>
          </a:xfrm>
          <a:prstGeom prst="rect">
            <a:avLst/>
          </a:prstGeom>
          <a:solidFill>
            <a:schemeClr val="tx1">
              <a:alpha val="10196"/>
            </a:schemeClr>
          </a:solidFill>
          <a:ln w="952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pSp>
        <p:nvGrpSpPr>
          <p:cNvPr id="43012" name="Group 12">
            <a:extLst>
              <a:ext uri="{FF2B5EF4-FFF2-40B4-BE49-F238E27FC236}">
                <a16:creationId xmlns:a16="http://schemas.microsoft.com/office/drawing/2014/main" id="{0F381E35-AF5C-441C-907D-EDA4DF0DED6D}"/>
              </a:ext>
            </a:extLst>
          </p:cNvPr>
          <p:cNvGrpSpPr>
            <a:grpSpLocks/>
          </p:cNvGrpSpPr>
          <p:nvPr/>
        </p:nvGrpSpPr>
        <p:grpSpPr bwMode="auto">
          <a:xfrm>
            <a:off x="11522075" y="7400925"/>
            <a:ext cx="4754563" cy="1743075"/>
            <a:chOff x="7258" y="4662"/>
            <a:chExt cx="2995" cy="1098"/>
          </a:xfrm>
        </p:grpSpPr>
        <p:pic>
          <p:nvPicPr>
            <p:cNvPr id="43014" name="Picture 18" descr="Blood splatter_Alpha_reduced">
              <a:extLst>
                <a:ext uri="{FF2B5EF4-FFF2-40B4-BE49-F238E27FC236}">
                  <a16:creationId xmlns:a16="http://schemas.microsoft.com/office/drawing/2014/main" id="{75FCD8DC-601F-425C-9079-2B9BBBB87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17" descr="Logo_reduced">
              <a:extLst>
                <a:ext uri="{FF2B5EF4-FFF2-40B4-BE49-F238E27FC236}">
                  <a16:creationId xmlns:a16="http://schemas.microsoft.com/office/drawing/2014/main" id="{DA0EA59D-B44E-4CA1-B660-438DB2F7EFA6}"/>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19" descr="Namco Bandai Logo white copy2">
              <a:extLst>
                <a:ext uri="{FF2B5EF4-FFF2-40B4-BE49-F238E27FC236}">
                  <a16:creationId xmlns:a16="http://schemas.microsoft.com/office/drawing/2014/main" id="{6B8AD35E-870B-438C-8109-34E921935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3" name="Rectangle 8">
            <a:extLst>
              <a:ext uri="{FF2B5EF4-FFF2-40B4-BE49-F238E27FC236}">
                <a16:creationId xmlns:a16="http://schemas.microsoft.com/office/drawing/2014/main" id="{6B13DE6A-C2A9-41FB-883F-53F73F87B811}"/>
              </a:ext>
            </a:extLst>
          </p:cNvPr>
          <p:cNvSpPr>
            <a:spLocks noChangeArrowheads="1"/>
          </p:cNvSpPr>
          <p:nvPr/>
        </p:nvSpPr>
        <p:spPr bwMode="auto">
          <a:xfrm rot="-5400000">
            <a:off x="10748169" y="4858544"/>
            <a:ext cx="52070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tx2"/>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034" name="Picture 4" descr="AFRO_Kizaki_02_gonzo">
            <a:extLst>
              <a:ext uri="{FF2B5EF4-FFF2-40B4-BE49-F238E27FC236}">
                <a16:creationId xmlns:a16="http://schemas.microsoft.com/office/drawing/2014/main" id="{DB847863-9C42-415D-8662-0CEA7B784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34925"/>
            <a:ext cx="12876212" cy="910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5">
            <a:extLst>
              <a:ext uri="{FF2B5EF4-FFF2-40B4-BE49-F238E27FC236}">
                <a16:creationId xmlns:a16="http://schemas.microsoft.com/office/drawing/2014/main" id="{1B69B7A7-1793-49A7-91B6-0B44ABF714E9}"/>
              </a:ext>
            </a:extLst>
          </p:cNvPr>
          <p:cNvSpPr>
            <a:spLocks noChangeArrowheads="1"/>
          </p:cNvSpPr>
          <p:nvPr/>
        </p:nvSpPr>
        <p:spPr bwMode="auto">
          <a:xfrm>
            <a:off x="1588" y="-36513"/>
            <a:ext cx="16276637" cy="9217026"/>
          </a:xfrm>
          <a:prstGeom prst="rect">
            <a:avLst/>
          </a:prstGeom>
          <a:solidFill>
            <a:schemeClr val="tx1">
              <a:alpha val="10196"/>
            </a:schemeClr>
          </a:solidFill>
          <a:ln w="952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pSp>
        <p:nvGrpSpPr>
          <p:cNvPr id="44036" name="Group 10">
            <a:extLst>
              <a:ext uri="{FF2B5EF4-FFF2-40B4-BE49-F238E27FC236}">
                <a16:creationId xmlns:a16="http://schemas.microsoft.com/office/drawing/2014/main" id="{B26EDBDE-276A-4E7B-8103-D8581FFCEDC0}"/>
              </a:ext>
            </a:extLst>
          </p:cNvPr>
          <p:cNvGrpSpPr>
            <a:grpSpLocks/>
          </p:cNvGrpSpPr>
          <p:nvPr/>
        </p:nvGrpSpPr>
        <p:grpSpPr bwMode="auto">
          <a:xfrm>
            <a:off x="11522075" y="7400925"/>
            <a:ext cx="4754563" cy="1743075"/>
            <a:chOff x="7258" y="4662"/>
            <a:chExt cx="2995" cy="1098"/>
          </a:xfrm>
        </p:grpSpPr>
        <p:pic>
          <p:nvPicPr>
            <p:cNvPr id="44038" name="Picture 18" descr="Blood splatter_Alpha_reduced">
              <a:extLst>
                <a:ext uri="{FF2B5EF4-FFF2-40B4-BE49-F238E27FC236}">
                  <a16:creationId xmlns:a16="http://schemas.microsoft.com/office/drawing/2014/main" id="{6F7FB374-0EA3-4955-93DD-47A2CAE7F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7" descr="Logo_reduced">
              <a:extLst>
                <a:ext uri="{FF2B5EF4-FFF2-40B4-BE49-F238E27FC236}">
                  <a16:creationId xmlns:a16="http://schemas.microsoft.com/office/drawing/2014/main" id="{2F0438C9-ABC8-45E8-9066-4A1FA5D735A9}"/>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Picture 19" descr="Namco Bandai Logo white copy2">
              <a:extLst>
                <a:ext uri="{FF2B5EF4-FFF2-40B4-BE49-F238E27FC236}">
                  <a16:creationId xmlns:a16="http://schemas.microsoft.com/office/drawing/2014/main" id="{BA742056-D848-4234-B826-BDBE9B376F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37" name="Rectangle 8">
            <a:extLst>
              <a:ext uri="{FF2B5EF4-FFF2-40B4-BE49-F238E27FC236}">
                <a16:creationId xmlns:a16="http://schemas.microsoft.com/office/drawing/2014/main" id="{5220EAF0-5D1B-4AF4-9DAB-367B4075BA67}"/>
              </a:ext>
            </a:extLst>
          </p:cNvPr>
          <p:cNvSpPr>
            <a:spLocks noChangeArrowheads="1"/>
          </p:cNvSpPr>
          <p:nvPr/>
        </p:nvSpPr>
        <p:spPr bwMode="auto">
          <a:xfrm>
            <a:off x="2932113" y="7548563"/>
            <a:ext cx="52070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tx2"/>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410" name="Picture 4" descr="gdc_cover">
            <a:extLst>
              <a:ext uri="{FF2B5EF4-FFF2-40B4-BE49-F238E27FC236}">
                <a16:creationId xmlns:a16="http://schemas.microsoft.com/office/drawing/2014/main" id="{A1A2F522-ECEF-428F-AFD3-744467225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36513"/>
            <a:ext cx="16276637" cy="916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058" name="Picture 2" descr="art_signoff_11x17_okiku">
            <a:extLst>
              <a:ext uri="{FF2B5EF4-FFF2-40B4-BE49-F238E27FC236}">
                <a16:creationId xmlns:a16="http://schemas.microsoft.com/office/drawing/2014/main" id="{DAEE3A58-78EC-48EC-8B49-4919D6968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4763"/>
            <a:ext cx="14108113" cy="912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11">
            <a:extLst>
              <a:ext uri="{FF2B5EF4-FFF2-40B4-BE49-F238E27FC236}">
                <a16:creationId xmlns:a16="http://schemas.microsoft.com/office/drawing/2014/main" id="{86708346-7424-42B0-8FA4-52305E637478}"/>
              </a:ext>
            </a:extLst>
          </p:cNvPr>
          <p:cNvSpPr>
            <a:spLocks noChangeArrowheads="1"/>
          </p:cNvSpPr>
          <p:nvPr/>
        </p:nvSpPr>
        <p:spPr bwMode="auto">
          <a:xfrm>
            <a:off x="1588" y="-36513"/>
            <a:ext cx="16276637" cy="9217026"/>
          </a:xfrm>
          <a:prstGeom prst="rect">
            <a:avLst/>
          </a:prstGeom>
          <a:solidFill>
            <a:schemeClr val="tx1">
              <a:alpha val="10196"/>
            </a:schemeClr>
          </a:solidFill>
          <a:ln w="9525">
            <a:solidFill>
              <a:schemeClr val="tx1"/>
            </a:solidFill>
            <a:miter lim="800000"/>
            <a:headEnd/>
            <a:tailEnd/>
          </a:ln>
        </p:spPr>
        <p:txBody>
          <a:bodyPr wrap="none" lIns="91428" tIns="45714" rIns="91428" bIns="45714" anchor="ct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pSp>
        <p:nvGrpSpPr>
          <p:cNvPr id="45060" name="Group 16">
            <a:extLst>
              <a:ext uri="{FF2B5EF4-FFF2-40B4-BE49-F238E27FC236}">
                <a16:creationId xmlns:a16="http://schemas.microsoft.com/office/drawing/2014/main" id="{245F57D8-2FAA-4515-BDC4-47E6B56C1D98}"/>
              </a:ext>
            </a:extLst>
          </p:cNvPr>
          <p:cNvGrpSpPr>
            <a:grpSpLocks/>
          </p:cNvGrpSpPr>
          <p:nvPr/>
        </p:nvGrpSpPr>
        <p:grpSpPr bwMode="auto">
          <a:xfrm>
            <a:off x="11522075" y="7400925"/>
            <a:ext cx="4754563" cy="1743075"/>
            <a:chOff x="7258" y="4662"/>
            <a:chExt cx="2995" cy="1098"/>
          </a:xfrm>
        </p:grpSpPr>
        <p:pic>
          <p:nvPicPr>
            <p:cNvPr id="45062" name="Picture 18" descr="Blood splatter_Alpha_reduced">
              <a:extLst>
                <a:ext uri="{FF2B5EF4-FFF2-40B4-BE49-F238E27FC236}">
                  <a16:creationId xmlns:a16="http://schemas.microsoft.com/office/drawing/2014/main" id="{0C7DCC82-6DFA-4CAF-939E-A8C67F7B4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7" descr="Logo_reduced">
              <a:extLst>
                <a:ext uri="{FF2B5EF4-FFF2-40B4-BE49-F238E27FC236}">
                  <a16:creationId xmlns:a16="http://schemas.microsoft.com/office/drawing/2014/main" id="{80FDAAA1-EB22-4F8B-886A-4CF913D390A6}"/>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19" descr="Namco Bandai Logo white copy2">
              <a:extLst>
                <a:ext uri="{FF2B5EF4-FFF2-40B4-BE49-F238E27FC236}">
                  <a16:creationId xmlns:a16="http://schemas.microsoft.com/office/drawing/2014/main" id="{F9092682-9AE6-41B6-A11E-64A6CDA7BA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061" name="Rectangle 8">
            <a:extLst>
              <a:ext uri="{FF2B5EF4-FFF2-40B4-BE49-F238E27FC236}">
                <a16:creationId xmlns:a16="http://schemas.microsoft.com/office/drawing/2014/main" id="{A0FECCC4-6FDA-414C-A9C1-33508D234AA5}"/>
              </a:ext>
            </a:extLst>
          </p:cNvPr>
          <p:cNvSpPr>
            <a:spLocks noChangeArrowheads="1"/>
          </p:cNvSpPr>
          <p:nvPr/>
        </p:nvSpPr>
        <p:spPr bwMode="auto">
          <a:xfrm>
            <a:off x="290513" y="8305800"/>
            <a:ext cx="52070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tx2"/>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6082" name="Picture 7" descr="art_signoff_11x17_kuma">
            <a:extLst>
              <a:ext uri="{FF2B5EF4-FFF2-40B4-BE49-F238E27FC236}">
                <a16:creationId xmlns:a16="http://schemas.microsoft.com/office/drawing/2014/main" id="{7E6A8A54-559D-4344-BA5F-47B5CFEF5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106525" cy="912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8">
            <a:extLst>
              <a:ext uri="{FF2B5EF4-FFF2-40B4-BE49-F238E27FC236}">
                <a16:creationId xmlns:a16="http://schemas.microsoft.com/office/drawing/2014/main" id="{E380DA4A-B330-4749-AEFC-93EDB0AB6AAC}"/>
              </a:ext>
            </a:extLst>
          </p:cNvPr>
          <p:cNvSpPr>
            <a:spLocks noChangeArrowheads="1"/>
          </p:cNvSpPr>
          <p:nvPr/>
        </p:nvSpPr>
        <p:spPr bwMode="auto">
          <a:xfrm>
            <a:off x="1588" y="-36513"/>
            <a:ext cx="16276637" cy="9217026"/>
          </a:xfrm>
          <a:prstGeom prst="rect">
            <a:avLst/>
          </a:prstGeom>
          <a:solidFill>
            <a:schemeClr val="tx1">
              <a:alpha val="10196"/>
            </a:schemeClr>
          </a:solidFill>
          <a:ln w="952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pSp>
        <p:nvGrpSpPr>
          <p:cNvPr id="46084" name="Group 9">
            <a:extLst>
              <a:ext uri="{FF2B5EF4-FFF2-40B4-BE49-F238E27FC236}">
                <a16:creationId xmlns:a16="http://schemas.microsoft.com/office/drawing/2014/main" id="{D79E63FF-1CAB-436A-B706-D49028E7F707}"/>
              </a:ext>
            </a:extLst>
          </p:cNvPr>
          <p:cNvGrpSpPr>
            <a:grpSpLocks/>
          </p:cNvGrpSpPr>
          <p:nvPr/>
        </p:nvGrpSpPr>
        <p:grpSpPr bwMode="auto">
          <a:xfrm>
            <a:off x="11522075" y="7400925"/>
            <a:ext cx="4754563" cy="1743075"/>
            <a:chOff x="7258" y="4662"/>
            <a:chExt cx="2995" cy="1098"/>
          </a:xfrm>
        </p:grpSpPr>
        <p:pic>
          <p:nvPicPr>
            <p:cNvPr id="46086" name="Picture 18" descr="Blood splatter_Alpha_reduced">
              <a:extLst>
                <a:ext uri="{FF2B5EF4-FFF2-40B4-BE49-F238E27FC236}">
                  <a16:creationId xmlns:a16="http://schemas.microsoft.com/office/drawing/2014/main" id="{0524747E-C57F-42AF-BEC1-B4B36EC96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7" descr="Logo_reduced">
              <a:extLst>
                <a:ext uri="{FF2B5EF4-FFF2-40B4-BE49-F238E27FC236}">
                  <a16:creationId xmlns:a16="http://schemas.microsoft.com/office/drawing/2014/main" id="{EE9BD43D-7372-4FE2-8E33-004F8351F1BF}"/>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9" descr="Namco Bandai Logo white copy2">
              <a:extLst>
                <a:ext uri="{FF2B5EF4-FFF2-40B4-BE49-F238E27FC236}">
                  <a16:creationId xmlns:a16="http://schemas.microsoft.com/office/drawing/2014/main" id="{4139F7CB-AC7F-4A94-A146-0A1273B01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85" name="Rectangle 8">
            <a:extLst>
              <a:ext uri="{FF2B5EF4-FFF2-40B4-BE49-F238E27FC236}">
                <a16:creationId xmlns:a16="http://schemas.microsoft.com/office/drawing/2014/main" id="{9B83254A-A873-4444-9C38-0D81C3CF150C}"/>
              </a:ext>
            </a:extLst>
          </p:cNvPr>
          <p:cNvSpPr>
            <a:spLocks noChangeArrowheads="1"/>
          </p:cNvSpPr>
          <p:nvPr/>
        </p:nvSpPr>
        <p:spPr bwMode="auto">
          <a:xfrm>
            <a:off x="900113" y="8156575"/>
            <a:ext cx="52070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tx2"/>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040" descr="AFRODROID_01Final_02">
            <a:extLst>
              <a:ext uri="{FF2B5EF4-FFF2-40B4-BE49-F238E27FC236}">
                <a16:creationId xmlns:a16="http://schemas.microsoft.com/office/drawing/2014/main" id="{1366FB3C-44E0-4D05-8A38-2BDA2E621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3725" y="188913"/>
            <a:ext cx="5980113" cy="864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 Box 1038">
            <a:extLst>
              <a:ext uri="{FF2B5EF4-FFF2-40B4-BE49-F238E27FC236}">
                <a16:creationId xmlns:a16="http://schemas.microsoft.com/office/drawing/2014/main" id="{47AEB001-75C1-4C45-BCB4-B61ADC0B84F8}"/>
              </a:ext>
            </a:extLst>
          </p:cNvPr>
          <p:cNvSpPr txBox="1">
            <a:spLocks noChangeArrowheads="1"/>
          </p:cNvSpPr>
          <p:nvPr/>
        </p:nvSpPr>
        <p:spPr bwMode="auto">
          <a:xfrm>
            <a:off x="519113" y="6746875"/>
            <a:ext cx="832326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5243" tIns="72622" rIns="145243" bIns="72622">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just" eaLnBrk="1" hangingPunct="1"/>
            <a:r>
              <a:rPr lang="en-US" altLang="zh-CN" sz="1800" b="1">
                <a:latin typeface="Arial" panose="020B0604020202020204" pitchFamily="34" charset="0"/>
              </a:rPr>
              <a:t>Afro Droid can be seen as the T-100 from the 1984 movie ‘The Terminator’</a:t>
            </a:r>
          </a:p>
          <a:p>
            <a:pPr algn="just" eaLnBrk="1" hangingPunct="1"/>
            <a:endParaRPr lang="en-US" altLang="zh-CN" sz="1800" b="1">
              <a:latin typeface="Arial" panose="020B0604020202020204" pitchFamily="34" charset="0"/>
            </a:endParaRPr>
          </a:p>
          <a:p>
            <a:pPr algn="just" eaLnBrk="1" hangingPunct="1"/>
            <a:r>
              <a:rPr lang="en-US" altLang="zh-CN" sz="1800" b="1">
                <a:latin typeface="Arial" panose="020B0604020202020204" pitchFamily="34" charset="0"/>
              </a:rPr>
              <a:t>His Afro Samurai façade will be based on a Noh mask resulting in a more impressionistic Afro double than an exact duplicate</a:t>
            </a:r>
          </a:p>
          <a:p>
            <a:pPr algn="just" eaLnBrk="1" hangingPunct="1"/>
            <a:endParaRPr lang="en-US" altLang="zh-CN" sz="1800" b="1">
              <a:latin typeface="Arial" panose="020B0604020202020204" pitchFamily="34" charset="0"/>
            </a:endParaRPr>
          </a:p>
        </p:txBody>
      </p:sp>
      <p:sp>
        <p:nvSpPr>
          <p:cNvPr id="66564" name="Text Box 1045">
            <a:extLst>
              <a:ext uri="{FF2B5EF4-FFF2-40B4-BE49-F238E27FC236}">
                <a16:creationId xmlns:a16="http://schemas.microsoft.com/office/drawing/2014/main" id="{485314CA-88FD-41BB-A2E6-1C6D2494E88B}"/>
              </a:ext>
            </a:extLst>
          </p:cNvPr>
          <p:cNvSpPr txBox="1">
            <a:spLocks noChangeArrowheads="1"/>
          </p:cNvSpPr>
          <p:nvPr/>
        </p:nvSpPr>
        <p:spPr bwMode="auto">
          <a:xfrm>
            <a:off x="304800" y="190500"/>
            <a:ext cx="10285413" cy="1311275"/>
          </a:xfrm>
          <a:prstGeom prst="rect">
            <a:avLst/>
          </a:prstGeom>
          <a:noFill/>
          <a:ln w="9525">
            <a:noFill/>
            <a:miter lim="800000"/>
            <a:headEnd/>
            <a:tailEnd/>
          </a:ln>
        </p:spPr>
        <p:txBody>
          <a:bodyPr lIns="91961" tIns="45981" rIns="91961" bIns="45981">
            <a:spAutoFit/>
          </a:bodyPr>
          <a:lstStyle/>
          <a:p>
            <a:pPr defTabSz="919163">
              <a:spcBef>
                <a:spcPct val="50000"/>
              </a:spcBef>
              <a:defRPr/>
            </a:pPr>
            <a:r>
              <a:rPr lang="cy-GB" sz="8000">
                <a:solidFill>
                  <a:schemeClr val="bg2"/>
                </a:solidFill>
                <a:effectLst>
                  <a:outerShdw blurRad="38100" dist="38100" dir="2700000" algn="tl">
                    <a:srgbClr val="000000"/>
                  </a:outerShdw>
                </a:effectLst>
              </a:rPr>
              <a:t>REFERENCES</a:t>
            </a:r>
            <a:endParaRPr lang="en-GB" sz="8000">
              <a:solidFill>
                <a:schemeClr val="bg2"/>
              </a:solidFill>
              <a:effectLst>
                <a:outerShdw blurRad="38100" dist="38100" dir="2700000" algn="tl">
                  <a:srgbClr val="000000"/>
                </a:outerShdw>
              </a:effectLst>
            </a:endParaRPr>
          </a:p>
        </p:txBody>
      </p:sp>
      <p:grpSp>
        <p:nvGrpSpPr>
          <p:cNvPr id="47109" name="Group 1053">
            <a:extLst>
              <a:ext uri="{FF2B5EF4-FFF2-40B4-BE49-F238E27FC236}">
                <a16:creationId xmlns:a16="http://schemas.microsoft.com/office/drawing/2014/main" id="{54D2764B-C468-4933-AA98-D8E5BD93DEAC}"/>
              </a:ext>
            </a:extLst>
          </p:cNvPr>
          <p:cNvGrpSpPr>
            <a:grpSpLocks/>
          </p:cNvGrpSpPr>
          <p:nvPr/>
        </p:nvGrpSpPr>
        <p:grpSpPr bwMode="auto">
          <a:xfrm>
            <a:off x="8732838" y="6392863"/>
            <a:ext cx="7537450" cy="2762250"/>
            <a:chOff x="5499" y="3974"/>
            <a:chExt cx="4743" cy="1716"/>
          </a:xfrm>
        </p:grpSpPr>
        <p:pic>
          <p:nvPicPr>
            <p:cNvPr id="47115" name="Picture 1054" descr="Logo_reduced">
              <a:extLst>
                <a:ext uri="{FF2B5EF4-FFF2-40B4-BE49-F238E27FC236}">
                  <a16:creationId xmlns:a16="http://schemas.microsoft.com/office/drawing/2014/main" id="{2AE59B78-25C8-40FB-BB40-1D02A5F5D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1" y="4450"/>
              <a:ext cx="2340"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1055" descr="Blood splatter_Alpha_reduced">
              <a:extLst>
                <a:ext uri="{FF2B5EF4-FFF2-40B4-BE49-F238E27FC236}">
                  <a16:creationId xmlns:a16="http://schemas.microsoft.com/office/drawing/2014/main" id="{27313CDB-28F9-4825-A404-B5946A9071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9" y="3974"/>
              <a:ext cx="4743" cy="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1056" descr="Namco Bandai Logo white copy2">
              <a:extLst>
                <a:ext uri="{FF2B5EF4-FFF2-40B4-BE49-F238E27FC236}">
                  <a16:creationId xmlns:a16="http://schemas.microsoft.com/office/drawing/2014/main" id="{D8E239CF-F113-45AF-ACA0-13E8A3069C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1" y="5379"/>
              <a:ext cx="59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10" name="Picture 10" descr="terminator.jpg">
            <a:extLst>
              <a:ext uri="{FF2B5EF4-FFF2-40B4-BE49-F238E27FC236}">
                <a16:creationId xmlns:a16="http://schemas.microsoft.com/office/drawing/2014/main" id="{2EAAEFC8-4999-4B85-A326-0A14791B560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1688" y="1311275"/>
            <a:ext cx="42418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PDVD_080.JPG">
            <a:extLst>
              <a:ext uri="{FF2B5EF4-FFF2-40B4-BE49-F238E27FC236}">
                <a16:creationId xmlns:a16="http://schemas.microsoft.com/office/drawing/2014/main" id="{79848872-8CAA-45B5-915F-F8CC4FEB96E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46688" y="1311275"/>
            <a:ext cx="4227512"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14" descr="PDVD_082.JPG">
            <a:extLst>
              <a:ext uri="{FF2B5EF4-FFF2-40B4-BE49-F238E27FC236}">
                <a16:creationId xmlns:a16="http://schemas.microsoft.com/office/drawing/2014/main" id="{A531FAA4-C5DD-4515-ACE5-25875017652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73113" y="3905250"/>
            <a:ext cx="4729162"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40" descr="http://www.jref.com/gallery/data/511/medium/1434yakan.jpg">
            <a:extLst>
              <a:ext uri="{FF2B5EF4-FFF2-40B4-BE49-F238E27FC236}">
                <a16:creationId xmlns:a16="http://schemas.microsoft.com/office/drawing/2014/main" id="{46EBC96F-5172-4F50-8972-40334ED283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2538" y="3905250"/>
            <a:ext cx="1893887"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27" descr="shadow_hand2">
            <a:extLst>
              <a:ext uri="{FF2B5EF4-FFF2-40B4-BE49-F238E27FC236}">
                <a16:creationId xmlns:a16="http://schemas.microsoft.com/office/drawing/2014/main" id="{9BFAA04E-50B2-472E-8AEC-1A9AAE61EC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2138" y="3905250"/>
            <a:ext cx="1774825"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C4B4C"/>
        </a:solidFill>
        <a:effectLst/>
      </p:bgPr>
    </p:bg>
    <p:spTree>
      <p:nvGrpSpPr>
        <p:cNvPr id="1" name=""/>
        <p:cNvGrpSpPr/>
        <p:nvPr/>
      </p:nvGrpSpPr>
      <p:grpSpPr>
        <a:xfrm>
          <a:off x="0" y="0"/>
          <a:ext cx="0" cy="0"/>
          <a:chOff x="0" y="0"/>
          <a:chExt cx="0" cy="0"/>
        </a:xfrm>
      </p:grpSpPr>
      <p:pic>
        <p:nvPicPr>
          <p:cNvPr id="48130" name="Picture 13" descr="BOB_face">
            <a:extLst>
              <a:ext uri="{FF2B5EF4-FFF2-40B4-BE49-F238E27FC236}">
                <a16:creationId xmlns:a16="http://schemas.microsoft.com/office/drawing/2014/main" id="{C77F801D-7B74-4FE7-BBF5-6B5B3E1D9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4470400"/>
            <a:ext cx="3298825"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15" descr="bubble">
            <a:extLst>
              <a:ext uri="{FF2B5EF4-FFF2-40B4-BE49-F238E27FC236}">
                <a16:creationId xmlns:a16="http://schemas.microsoft.com/office/drawing/2014/main" id="{411CE49A-4F8A-46FC-949C-88CEBA036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0600" y="539750"/>
            <a:ext cx="9648825" cy="607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2" name="Group 2">
            <a:extLst>
              <a:ext uri="{FF2B5EF4-FFF2-40B4-BE49-F238E27FC236}">
                <a16:creationId xmlns:a16="http://schemas.microsoft.com/office/drawing/2014/main" id="{C39C347F-A065-47F7-93D5-0B54E604BBC5}"/>
              </a:ext>
            </a:extLst>
          </p:cNvPr>
          <p:cNvGrpSpPr>
            <a:grpSpLocks/>
          </p:cNvGrpSpPr>
          <p:nvPr/>
        </p:nvGrpSpPr>
        <p:grpSpPr bwMode="auto">
          <a:xfrm>
            <a:off x="11522075" y="7400925"/>
            <a:ext cx="4754563" cy="1743075"/>
            <a:chOff x="7258" y="4662"/>
            <a:chExt cx="2995" cy="1098"/>
          </a:xfrm>
        </p:grpSpPr>
        <p:pic>
          <p:nvPicPr>
            <p:cNvPr id="48135" name="Picture 18" descr="Blood splatter_Alpha_reduced">
              <a:extLst>
                <a:ext uri="{FF2B5EF4-FFF2-40B4-BE49-F238E27FC236}">
                  <a16:creationId xmlns:a16="http://schemas.microsoft.com/office/drawing/2014/main" id="{8F5F8781-DE80-46E2-9EA1-FCDB82512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17" descr="Logo_reduced">
              <a:extLst>
                <a:ext uri="{FF2B5EF4-FFF2-40B4-BE49-F238E27FC236}">
                  <a16:creationId xmlns:a16="http://schemas.microsoft.com/office/drawing/2014/main" id="{E74E1C32-8698-421B-8625-EAD843B38583}"/>
                </a:ext>
              </a:extLst>
            </p:cNvPr>
            <p:cNvPicPr>
              <a:picLocks noChangeAspect="1" noChangeArrowheads="1"/>
            </p:cNvPicPr>
            <p:nvPr/>
          </p:nvPicPr>
          <p:blipFill>
            <a:blip r:embed="rId6">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19" descr="Namco Bandai Logo white copy2">
              <a:extLst>
                <a:ext uri="{FF2B5EF4-FFF2-40B4-BE49-F238E27FC236}">
                  <a16:creationId xmlns:a16="http://schemas.microsoft.com/office/drawing/2014/main" id="{FA634E3D-A249-40D1-AB7C-982088D52E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3" name="Rectangle 7">
            <a:extLst>
              <a:ext uri="{FF2B5EF4-FFF2-40B4-BE49-F238E27FC236}">
                <a16:creationId xmlns:a16="http://schemas.microsoft.com/office/drawing/2014/main" id="{2E8262F6-AD71-4F38-B3BF-EBDC5E13585E}"/>
              </a:ext>
            </a:extLst>
          </p:cNvPr>
          <p:cNvSpPr>
            <a:spLocks noChangeArrowheads="1"/>
          </p:cNvSpPr>
          <p:nvPr/>
        </p:nvSpPr>
        <p:spPr bwMode="auto">
          <a:xfrm>
            <a:off x="3817938" y="1368425"/>
            <a:ext cx="10225087"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r>
              <a:rPr lang="en-US" altLang="zh-CN" sz="3600" b="1">
                <a:latin typeface="Arial" panose="020B0604020202020204" pitchFamily="34" charset="0"/>
              </a:rPr>
              <a:t>The doujinshi version of Afro Samurai, the current manga version, the anime version, and the game version all have slight differences from each other, but the core concepts remain the same. Each represents a unique world and story. Such multiple worlds exist within the Afro universe, and I allowed the series to be that way from the beginning.</a:t>
            </a:r>
          </a:p>
        </p:txBody>
      </p:sp>
      <p:sp>
        <p:nvSpPr>
          <p:cNvPr id="48134" name="Rectangle 8">
            <a:extLst>
              <a:ext uri="{FF2B5EF4-FFF2-40B4-BE49-F238E27FC236}">
                <a16:creationId xmlns:a16="http://schemas.microsoft.com/office/drawing/2014/main" id="{6BE842CD-D049-444C-B59D-183C8C628814}"/>
              </a:ext>
            </a:extLst>
          </p:cNvPr>
          <p:cNvSpPr>
            <a:spLocks noChangeArrowheads="1"/>
          </p:cNvSpPr>
          <p:nvPr/>
        </p:nvSpPr>
        <p:spPr bwMode="auto">
          <a:xfrm>
            <a:off x="10298113" y="6227763"/>
            <a:ext cx="39608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r" eaLnBrk="1" hangingPunct="1"/>
            <a:r>
              <a:rPr lang="en-US" altLang="zh-CN" sz="3600" b="1">
                <a:latin typeface="Arial" panose="020B0604020202020204" pitchFamily="34" charset="0"/>
              </a:rPr>
              <a:t>Takashi Okazaki</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Text Box 2">
            <a:extLst>
              <a:ext uri="{FF2B5EF4-FFF2-40B4-BE49-F238E27FC236}">
                <a16:creationId xmlns:a16="http://schemas.microsoft.com/office/drawing/2014/main" id="{541F4AAE-F435-425D-BBFF-67A6F24D848C}"/>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EVOLUTION OF AFRO</a:t>
            </a:r>
            <a:endParaRPr lang="en-US">
              <a:solidFill>
                <a:schemeClr val="bg2"/>
              </a:solidFill>
            </a:endParaRPr>
          </a:p>
        </p:txBody>
      </p:sp>
      <p:pic>
        <p:nvPicPr>
          <p:cNvPr id="49155" name="Picture 18" descr="Blood splatter_Alpha_reduced">
            <a:extLst>
              <a:ext uri="{FF2B5EF4-FFF2-40B4-BE49-F238E27FC236}">
                <a16:creationId xmlns:a16="http://schemas.microsoft.com/office/drawing/2014/main" id="{6ADEBAD7-A83D-47AA-ACC2-3191186B5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C4C4C"/>
        </a:solidFill>
        <a:effectLst/>
      </p:bgPr>
    </p:bg>
    <p:spTree>
      <p:nvGrpSpPr>
        <p:cNvPr id="1" name=""/>
        <p:cNvGrpSpPr/>
        <p:nvPr/>
      </p:nvGrpSpPr>
      <p:grpSpPr>
        <a:xfrm>
          <a:off x="0" y="0"/>
          <a:ext cx="0" cy="0"/>
          <a:chOff x="0" y="0"/>
          <a:chExt cx="0" cy="0"/>
        </a:xfrm>
      </p:grpSpPr>
      <p:pic>
        <p:nvPicPr>
          <p:cNvPr id="50178" name="Picture 27" descr="okazaki_original_deep red">
            <a:extLst>
              <a:ext uri="{FF2B5EF4-FFF2-40B4-BE49-F238E27FC236}">
                <a16:creationId xmlns:a16="http://schemas.microsoft.com/office/drawing/2014/main" id="{37A7DC96-A25E-4436-94C6-BFA3C9048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38" y="179388"/>
            <a:ext cx="8521700" cy="892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79" name="Group 30">
            <a:extLst>
              <a:ext uri="{FF2B5EF4-FFF2-40B4-BE49-F238E27FC236}">
                <a16:creationId xmlns:a16="http://schemas.microsoft.com/office/drawing/2014/main" id="{39D8F473-AE67-43F7-94C3-8E29414C4F0D}"/>
              </a:ext>
            </a:extLst>
          </p:cNvPr>
          <p:cNvGrpSpPr>
            <a:grpSpLocks/>
          </p:cNvGrpSpPr>
          <p:nvPr/>
        </p:nvGrpSpPr>
        <p:grpSpPr bwMode="auto">
          <a:xfrm>
            <a:off x="11522075" y="7400925"/>
            <a:ext cx="4754563" cy="1743075"/>
            <a:chOff x="1452" y="975"/>
            <a:chExt cx="4748" cy="1740"/>
          </a:xfrm>
        </p:grpSpPr>
        <p:pic>
          <p:nvPicPr>
            <p:cNvPr id="50181" name="Picture 18" descr="Blood splatter_Alpha_reduced">
              <a:extLst>
                <a:ext uri="{FF2B5EF4-FFF2-40B4-BE49-F238E27FC236}">
                  <a16:creationId xmlns:a16="http://schemas.microsoft.com/office/drawing/2014/main" id="{7DCD8516-8762-4243-85D7-5AE1864D8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17" descr="Logo_reduced">
              <a:extLst>
                <a:ext uri="{FF2B5EF4-FFF2-40B4-BE49-F238E27FC236}">
                  <a16:creationId xmlns:a16="http://schemas.microsoft.com/office/drawing/2014/main" id="{7E54600C-8864-4582-A5FA-288BF967A492}"/>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9" descr="Namco Bandai Logo white copy2">
              <a:extLst>
                <a:ext uri="{FF2B5EF4-FFF2-40B4-BE49-F238E27FC236}">
                  <a16:creationId xmlns:a16="http://schemas.microsoft.com/office/drawing/2014/main" id="{007FC102-7F8D-4739-A851-A7984F9495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180" name="Rectangle 7">
            <a:extLst>
              <a:ext uri="{FF2B5EF4-FFF2-40B4-BE49-F238E27FC236}">
                <a16:creationId xmlns:a16="http://schemas.microsoft.com/office/drawing/2014/main" id="{851E6CF4-0079-48D0-B70C-A29D51532811}"/>
              </a:ext>
            </a:extLst>
          </p:cNvPr>
          <p:cNvSpPr>
            <a:spLocks noChangeArrowheads="1"/>
          </p:cNvSpPr>
          <p:nvPr/>
        </p:nvSpPr>
        <p:spPr bwMode="auto">
          <a:xfrm>
            <a:off x="3711575" y="7235825"/>
            <a:ext cx="52070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tx2"/>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D4D4D"/>
        </a:solidFill>
        <a:effectLst/>
      </p:bgPr>
    </p:bg>
    <p:spTree>
      <p:nvGrpSpPr>
        <p:cNvPr id="1" name=""/>
        <p:cNvGrpSpPr/>
        <p:nvPr/>
      </p:nvGrpSpPr>
      <p:grpSpPr>
        <a:xfrm>
          <a:off x="0" y="0"/>
          <a:ext cx="0" cy="0"/>
          <a:chOff x="0" y="0"/>
          <a:chExt cx="0" cy="0"/>
        </a:xfrm>
      </p:grpSpPr>
      <p:pic>
        <p:nvPicPr>
          <p:cNvPr id="51202" name="Picture 9" descr="classic_crouch">
            <a:extLst>
              <a:ext uri="{FF2B5EF4-FFF2-40B4-BE49-F238E27FC236}">
                <a16:creationId xmlns:a16="http://schemas.microsoft.com/office/drawing/2014/main" id="{B9419687-D213-4DF1-A3AE-A473AB054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313" y="0"/>
            <a:ext cx="12241212" cy="889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3" name="Group 13">
            <a:extLst>
              <a:ext uri="{FF2B5EF4-FFF2-40B4-BE49-F238E27FC236}">
                <a16:creationId xmlns:a16="http://schemas.microsoft.com/office/drawing/2014/main" id="{FA103519-0668-48F4-A0D7-232C01A5E196}"/>
              </a:ext>
            </a:extLst>
          </p:cNvPr>
          <p:cNvGrpSpPr>
            <a:grpSpLocks/>
          </p:cNvGrpSpPr>
          <p:nvPr/>
        </p:nvGrpSpPr>
        <p:grpSpPr bwMode="auto">
          <a:xfrm>
            <a:off x="11522075" y="7400925"/>
            <a:ext cx="4754563" cy="1743075"/>
            <a:chOff x="1452" y="975"/>
            <a:chExt cx="4748" cy="1740"/>
          </a:xfrm>
        </p:grpSpPr>
        <p:pic>
          <p:nvPicPr>
            <p:cNvPr id="51204" name="Picture 18" descr="Blood splatter_Alpha_reduced">
              <a:extLst>
                <a:ext uri="{FF2B5EF4-FFF2-40B4-BE49-F238E27FC236}">
                  <a16:creationId xmlns:a16="http://schemas.microsoft.com/office/drawing/2014/main" id="{FACD0D6B-9762-409F-89B8-BC137681F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17" descr="Logo_reduced">
              <a:extLst>
                <a:ext uri="{FF2B5EF4-FFF2-40B4-BE49-F238E27FC236}">
                  <a16:creationId xmlns:a16="http://schemas.microsoft.com/office/drawing/2014/main" id="{3250C161-FE1E-4A7C-A24D-0384BB7CEF5A}"/>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9" descr="Namco Bandai Logo white copy2">
              <a:extLst>
                <a:ext uri="{FF2B5EF4-FFF2-40B4-BE49-F238E27FC236}">
                  <a16:creationId xmlns:a16="http://schemas.microsoft.com/office/drawing/2014/main" id="{F0F76ED8-5226-43B8-A673-84E737B4D6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reeform 16">
            <a:extLst>
              <a:ext uri="{FF2B5EF4-FFF2-40B4-BE49-F238E27FC236}">
                <a16:creationId xmlns:a16="http://schemas.microsoft.com/office/drawing/2014/main" id="{7B63927E-1871-476E-9572-A0E59226059C}"/>
              </a:ext>
            </a:extLst>
          </p:cNvPr>
          <p:cNvSpPr>
            <a:spLocks/>
          </p:cNvSpPr>
          <p:nvPr/>
        </p:nvSpPr>
        <p:spPr bwMode="auto">
          <a:xfrm>
            <a:off x="3313113" y="5724525"/>
            <a:ext cx="9648825" cy="3095625"/>
          </a:xfrm>
          <a:custGeom>
            <a:avLst/>
            <a:gdLst>
              <a:gd name="T0" fmla="*/ 0 w 6078"/>
              <a:gd name="T1" fmla="*/ 0 h 2041"/>
              <a:gd name="T2" fmla="*/ 2147483647 w 6078"/>
              <a:gd name="T3" fmla="*/ 0 h 2041"/>
              <a:gd name="T4" fmla="*/ 2147483647 w 6078"/>
              <a:gd name="T5" fmla="*/ 2147483647 h 2041"/>
              <a:gd name="T6" fmla="*/ 2147483647 w 6078"/>
              <a:gd name="T7" fmla="*/ 2147483647 h 2041"/>
              <a:gd name="T8" fmla="*/ 2147483647 w 6078"/>
              <a:gd name="T9" fmla="*/ 2147483647 h 2041"/>
              <a:gd name="T10" fmla="*/ 2147483647 w 6078"/>
              <a:gd name="T11" fmla="*/ 2147483647 h 2041"/>
              <a:gd name="T12" fmla="*/ 2147483647 w 6078"/>
              <a:gd name="T13" fmla="*/ 2147483647 h 2041"/>
              <a:gd name="T14" fmla="*/ 2147483647 w 6078"/>
              <a:gd name="T15" fmla="*/ 2147483647 h 2041"/>
              <a:gd name="T16" fmla="*/ 2147483647 w 6078"/>
              <a:gd name="T17" fmla="*/ 2147483647 h 2041"/>
              <a:gd name="T18" fmla="*/ 2147483647 w 6078"/>
              <a:gd name="T19" fmla="*/ 2147483647 h 2041"/>
              <a:gd name="T20" fmla="*/ 2147483647 w 6078"/>
              <a:gd name="T21" fmla="*/ 2147483647 h 2041"/>
              <a:gd name="T22" fmla="*/ 2147483647 w 6078"/>
              <a:gd name="T23" fmla="*/ 2147483647 h 2041"/>
              <a:gd name="T24" fmla="*/ 2147483647 w 6078"/>
              <a:gd name="T25" fmla="*/ 2147483647 h 2041"/>
              <a:gd name="T26" fmla="*/ 2147483647 w 6078"/>
              <a:gd name="T27" fmla="*/ 2147483647 h 2041"/>
              <a:gd name="T28" fmla="*/ 2147483647 w 6078"/>
              <a:gd name="T29" fmla="*/ 2147483647 h 2041"/>
              <a:gd name="T30" fmla="*/ 2147483647 w 6078"/>
              <a:gd name="T31" fmla="*/ 2147483647 h 2041"/>
              <a:gd name="T32" fmla="*/ 2147483647 w 6078"/>
              <a:gd name="T33" fmla="*/ 2147483647 h 2041"/>
              <a:gd name="T34" fmla="*/ 2147483647 w 6078"/>
              <a:gd name="T35" fmla="*/ 2147483647 h 2041"/>
              <a:gd name="T36" fmla="*/ 2147483647 w 6078"/>
              <a:gd name="T37" fmla="*/ 2147483647 h 2041"/>
              <a:gd name="T38" fmla="*/ 2147483647 w 6078"/>
              <a:gd name="T39" fmla="*/ 2147483647 h 2041"/>
              <a:gd name="T40" fmla="*/ 2147483647 w 6078"/>
              <a:gd name="T41" fmla="*/ 2147483647 h 2041"/>
              <a:gd name="T42" fmla="*/ 2147483647 w 6078"/>
              <a:gd name="T43" fmla="*/ 2147483647 h 2041"/>
              <a:gd name="T44" fmla="*/ 0 w 6078"/>
              <a:gd name="T45" fmla="*/ 0 h 20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078"/>
              <a:gd name="T70" fmla="*/ 0 h 2041"/>
              <a:gd name="T71" fmla="*/ 6078 w 6078"/>
              <a:gd name="T72" fmla="*/ 2041 h 204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078" h="2041">
                <a:moveTo>
                  <a:pt x="0" y="0"/>
                </a:moveTo>
                <a:lnTo>
                  <a:pt x="2314" y="0"/>
                </a:lnTo>
                <a:lnTo>
                  <a:pt x="2586" y="181"/>
                </a:lnTo>
                <a:lnTo>
                  <a:pt x="2631" y="363"/>
                </a:lnTo>
                <a:lnTo>
                  <a:pt x="3357" y="635"/>
                </a:lnTo>
                <a:lnTo>
                  <a:pt x="3901" y="998"/>
                </a:lnTo>
                <a:lnTo>
                  <a:pt x="3856" y="1134"/>
                </a:lnTo>
                <a:lnTo>
                  <a:pt x="4128" y="1224"/>
                </a:lnTo>
                <a:lnTo>
                  <a:pt x="4718" y="1224"/>
                </a:lnTo>
                <a:lnTo>
                  <a:pt x="6033" y="1814"/>
                </a:lnTo>
                <a:lnTo>
                  <a:pt x="6078" y="2041"/>
                </a:lnTo>
                <a:lnTo>
                  <a:pt x="4446" y="2041"/>
                </a:lnTo>
                <a:lnTo>
                  <a:pt x="4400" y="1950"/>
                </a:lnTo>
                <a:lnTo>
                  <a:pt x="3266" y="1769"/>
                </a:lnTo>
                <a:lnTo>
                  <a:pt x="3175" y="1270"/>
                </a:lnTo>
                <a:lnTo>
                  <a:pt x="2404" y="862"/>
                </a:lnTo>
                <a:lnTo>
                  <a:pt x="2404" y="726"/>
                </a:lnTo>
                <a:lnTo>
                  <a:pt x="1905" y="589"/>
                </a:lnTo>
                <a:lnTo>
                  <a:pt x="1951" y="272"/>
                </a:lnTo>
                <a:lnTo>
                  <a:pt x="1860" y="227"/>
                </a:lnTo>
                <a:lnTo>
                  <a:pt x="1361" y="181"/>
                </a:lnTo>
                <a:lnTo>
                  <a:pt x="1089" y="45"/>
                </a:lnTo>
                <a:lnTo>
                  <a:pt x="0" y="0"/>
                </a:lnTo>
                <a:close/>
              </a:path>
            </a:pathLst>
          </a:custGeom>
          <a:solidFill>
            <a:srgbClr val="333333">
              <a:alpha val="8196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pic>
        <p:nvPicPr>
          <p:cNvPr id="52227" name="Picture 17" descr="afro_okazaki_squat_pose_final">
            <a:extLst>
              <a:ext uri="{FF2B5EF4-FFF2-40B4-BE49-F238E27FC236}">
                <a16:creationId xmlns:a16="http://schemas.microsoft.com/office/drawing/2014/main" id="{EAE86E38-93A5-4857-B685-C4BC3ED91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88" y="222250"/>
            <a:ext cx="12385675" cy="862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28" name="Group 12">
            <a:extLst>
              <a:ext uri="{FF2B5EF4-FFF2-40B4-BE49-F238E27FC236}">
                <a16:creationId xmlns:a16="http://schemas.microsoft.com/office/drawing/2014/main" id="{74C910BC-FD76-4BA1-A2C4-57A6B6250F97}"/>
              </a:ext>
            </a:extLst>
          </p:cNvPr>
          <p:cNvGrpSpPr>
            <a:grpSpLocks/>
          </p:cNvGrpSpPr>
          <p:nvPr/>
        </p:nvGrpSpPr>
        <p:grpSpPr bwMode="auto">
          <a:xfrm>
            <a:off x="11522075" y="7400925"/>
            <a:ext cx="4754563" cy="1743075"/>
            <a:chOff x="1452" y="975"/>
            <a:chExt cx="4748" cy="1740"/>
          </a:xfrm>
        </p:grpSpPr>
        <p:pic>
          <p:nvPicPr>
            <p:cNvPr id="52229" name="Picture 18" descr="Blood splatter_Alpha_reduced">
              <a:extLst>
                <a:ext uri="{FF2B5EF4-FFF2-40B4-BE49-F238E27FC236}">
                  <a16:creationId xmlns:a16="http://schemas.microsoft.com/office/drawing/2014/main" id="{63AF860F-04D9-45D0-8315-FE11FAC2A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17" descr="Logo_reduced">
              <a:extLst>
                <a:ext uri="{FF2B5EF4-FFF2-40B4-BE49-F238E27FC236}">
                  <a16:creationId xmlns:a16="http://schemas.microsoft.com/office/drawing/2014/main" id="{DC17B261-A71D-4474-BB79-3010658E974F}"/>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19" descr="Namco Bandai Logo white copy2">
              <a:extLst>
                <a:ext uri="{FF2B5EF4-FFF2-40B4-BE49-F238E27FC236}">
                  <a16:creationId xmlns:a16="http://schemas.microsoft.com/office/drawing/2014/main" id="{B6063AD5-88D6-4056-B3A8-A57EBD683C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3250" name="Picture 14" descr="TTO_afro_model">
            <a:extLst>
              <a:ext uri="{FF2B5EF4-FFF2-40B4-BE49-F238E27FC236}">
                <a16:creationId xmlns:a16="http://schemas.microsoft.com/office/drawing/2014/main" id="{51B48814-7F73-445C-9C68-36B629507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263" y="755650"/>
            <a:ext cx="12700000" cy="782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 Box 3">
            <a:extLst>
              <a:ext uri="{FF2B5EF4-FFF2-40B4-BE49-F238E27FC236}">
                <a16:creationId xmlns:a16="http://schemas.microsoft.com/office/drawing/2014/main" id="{063CA7C6-35A5-4242-AA76-07406EA62A9C}"/>
              </a:ext>
            </a:extLst>
          </p:cNvPr>
          <p:cNvSpPr txBox="1">
            <a:spLocks noChangeArrowheads="1"/>
          </p:cNvSpPr>
          <p:nvPr/>
        </p:nvSpPr>
        <p:spPr bwMode="auto">
          <a:xfrm>
            <a:off x="88900" y="127000"/>
            <a:ext cx="14098588" cy="1311275"/>
          </a:xfrm>
          <a:prstGeom prst="rect">
            <a:avLst/>
          </a:prstGeom>
          <a:noFill/>
          <a:ln w="9525">
            <a:noFill/>
            <a:miter lim="800000"/>
            <a:headEnd/>
            <a:tailEnd/>
          </a:ln>
        </p:spPr>
        <p:txBody>
          <a:bodyPr lIns="91949" tIns="45975" rIns="91949" bIns="45975">
            <a:spAutoFit/>
          </a:bodyPr>
          <a:lstStyle/>
          <a:p>
            <a:pPr defTabSz="919163">
              <a:spcBef>
                <a:spcPct val="50000"/>
              </a:spcBef>
              <a:defRPr/>
            </a:pPr>
            <a:r>
              <a:rPr lang="cy-GB" sz="8000">
                <a:solidFill>
                  <a:schemeClr val="bg2"/>
                </a:solidFill>
                <a:effectLst>
                  <a:outerShdw blurRad="38100" dist="38100" dir="2700000" algn="tl">
                    <a:srgbClr val="FFFFFF"/>
                  </a:outerShdw>
                </a:effectLst>
              </a:rPr>
              <a:t>1</a:t>
            </a:r>
            <a:r>
              <a:rPr lang="cy-GB" sz="8000" baseline="30000">
                <a:solidFill>
                  <a:schemeClr val="bg2"/>
                </a:solidFill>
                <a:effectLst>
                  <a:outerShdw blurRad="38100" dist="38100" dir="2700000" algn="tl">
                    <a:srgbClr val="FFFFFF"/>
                  </a:outerShdw>
                </a:effectLst>
              </a:rPr>
              <a:t>ST</a:t>
            </a:r>
            <a:r>
              <a:rPr lang="cy-GB" sz="8000">
                <a:solidFill>
                  <a:schemeClr val="bg2"/>
                </a:solidFill>
                <a:effectLst>
                  <a:outerShdw blurRad="38100" dist="38100" dir="2700000" algn="tl">
                    <a:srgbClr val="FFFFFF"/>
                  </a:outerShdw>
                </a:effectLst>
              </a:rPr>
              <a:t> GEN. AFRO</a:t>
            </a:r>
            <a:endParaRPr lang="en-GB" sz="4800">
              <a:solidFill>
                <a:schemeClr val="bg2"/>
              </a:solidFill>
              <a:effectLst>
                <a:outerShdw blurRad="38100" dist="38100" dir="2700000" algn="tl">
                  <a:srgbClr val="FFFFFF"/>
                </a:outerShdw>
              </a:effectLst>
            </a:endParaRPr>
          </a:p>
        </p:txBody>
      </p:sp>
      <p:grpSp>
        <p:nvGrpSpPr>
          <p:cNvPr id="53252" name="Group 10">
            <a:extLst>
              <a:ext uri="{FF2B5EF4-FFF2-40B4-BE49-F238E27FC236}">
                <a16:creationId xmlns:a16="http://schemas.microsoft.com/office/drawing/2014/main" id="{1F39E87C-42F9-4C13-814C-D67917C6C969}"/>
              </a:ext>
            </a:extLst>
          </p:cNvPr>
          <p:cNvGrpSpPr>
            <a:grpSpLocks/>
          </p:cNvGrpSpPr>
          <p:nvPr/>
        </p:nvGrpSpPr>
        <p:grpSpPr bwMode="auto">
          <a:xfrm>
            <a:off x="11522075" y="7400925"/>
            <a:ext cx="4754563" cy="1743075"/>
            <a:chOff x="1452" y="975"/>
            <a:chExt cx="4748" cy="1740"/>
          </a:xfrm>
        </p:grpSpPr>
        <p:pic>
          <p:nvPicPr>
            <p:cNvPr id="53254" name="Picture 18" descr="Blood splatter_Alpha_reduced">
              <a:extLst>
                <a:ext uri="{FF2B5EF4-FFF2-40B4-BE49-F238E27FC236}">
                  <a16:creationId xmlns:a16="http://schemas.microsoft.com/office/drawing/2014/main" id="{6C0ADF55-46AF-4639-9406-62AEE31AB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7" descr="Logo_reduced">
              <a:extLst>
                <a:ext uri="{FF2B5EF4-FFF2-40B4-BE49-F238E27FC236}">
                  <a16:creationId xmlns:a16="http://schemas.microsoft.com/office/drawing/2014/main" id="{047E5B5C-64B7-498D-9869-28E8D2E73615}"/>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19" descr="Namco Bandai Logo white copy2">
              <a:extLst>
                <a:ext uri="{FF2B5EF4-FFF2-40B4-BE49-F238E27FC236}">
                  <a16:creationId xmlns:a16="http://schemas.microsoft.com/office/drawing/2014/main" id="{31057035-3D9E-4F7A-8D28-906BC0BA11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53" name="Text Box 9">
            <a:extLst>
              <a:ext uri="{FF2B5EF4-FFF2-40B4-BE49-F238E27FC236}">
                <a16:creationId xmlns:a16="http://schemas.microsoft.com/office/drawing/2014/main" id="{ACD9ACE7-FBE0-48A4-8A06-903FD22C9D4D}"/>
              </a:ext>
            </a:extLst>
          </p:cNvPr>
          <p:cNvSpPr txBox="1">
            <a:spLocks noChangeArrowheads="1"/>
          </p:cNvSpPr>
          <p:nvPr/>
        </p:nvSpPr>
        <p:spPr bwMode="auto">
          <a:xfrm>
            <a:off x="10693400" y="8374063"/>
            <a:ext cx="2374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r>
              <a:rPr lang="en-US" altLang="zh-CN" sz="1600" b="1">
                <a:solidFill>
                  <a:srgbClr val="DDDDDD"/>
                </a:solidFill>
                <a:latin typeface="Arial" panose="020B0604020202020204" pitchFamily="34" charset="0"/>
              </a:rPr>
              <a:t>Artist: Adam Schuman</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C4C4C"/>
        </a:solidFill>
        <a:effectLst/>
      </p:bgPr>
    </p:bg>
    <p:spTree>
      <p:nvGrpSpPr>
        <p:cNvPr id="1" name=""/>
        <p:cNvGrpSpPr/>
        <p:nvPr/>
      </p:nvGrpSpPr>
      <p:grpSpPr>
        <a:xfrm>
          <a:off x="0" y="0"/>
          <a:ext cx="0" cy="0"/>
          <a:chOff x="0" y="0"/>
          <a:chExt cx="0" cy="0"/>
        </a:xfrm>
      </p:grpSpPr>
      <p:pic>
        <p:nvPicPr>
          <p:cNvPr id="54274" name="Picture 9" descr="afro_final">
            <a:extLst>
              <a:ext uri="{FF2B5EF4-FFF2-40B4-BE49-F238E27FC236}">
                <a16:creationId xmlns:a16="http://schemas.microsoft.com/office/drawing/2014/main" id="{49D37561-9570-4B6F-91AE-C715A96B0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700" y="0"/>
            <a:ext cx="7696200"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1" name="Text Box 2">
            <a:extLst>
              <a:ext uri="{FF2B5EF4-FFF2-40B4-BE49-F238E27FC236}">
                <a16:creationId xmlns:a16="http://schemas.microsoft.com/office/drawing/2014/main" id="{48D2F965-C405-4966-BE36-CC3D9AFFE16A}"/>
              </a:ext>
            </a:extLst>
          </p:cNvPr>
          <p:cNvSpPr txBox="1">
            <a:spLocks noChangeArrowheads="1"/>
          </p:cNvSpPr>
          <p:nvPr/>
        </p:nvSpPr>
        <p:spPr bwMode="auto">
          <a:xfrm>
            <a:off x="88900" y="127000"/>
            <a:ext cx="15844838" cy="1311275"/>
          </a:xfrm>
          <a:prstGeom prst="rect">
            <a:avLst/>
          </a:prstGeom>
          <a:noFill/>
          <a:ln w="9525">
            <a:noFill/>
            <a:miter lim="800000"/>
            <a:headEnd/>
            <a:tailEnd/>
          </a:ln>
        </p:spPr>
        <p:txBody>
          <a:bodyPr lIns="91949" tIns="45975" rIns="91949" bIns="45975">
            <a:spAutoFit/>
          </a:bodyPr>
          <a:lstStyle/>
          <a:p>
            <a:pPr defTabSz="919163">
              <a:spcBef>
                <a:spcPct val="50000"/>
              </a:spcBef>
              <a:defRPr/>
            </a:pPr>
            <a:r>
              <a:rPr lang="cy-GB" sz="8000">
                <a:solidFill>
                  <a:schemeClr val="bg2"/>
                </a:solidFill>
                <a:effectLst>
                  <a:outerShdw blurRad="38100" dist="38100" dir="2700000" algn="tl">
                    <a:srgbClr val="000000"/>
                  </a:outerShdw>
                </a:effectLst>
              </a:rPr>
              <a:t>2</a:t>
            </a:r>
            <a:r>
              <a:rPr lang="cy-GB" sz="8000" baseline="30000">
                <a:solidFill>
                  <a:schemeClr val="bg2"/>
                </a:solidFill>
                <a:effectLst>
                  <a:outerShdw blurRad="38100" dist="38100" dir="2700000" algn="tl">
                    <a:srgbClr val="000000"/>
                  </a:outerShdw>
                </a:effectLst>
              </a:rPr>
              <a:t>ND</a:t>
            </a:r>
            <a:r>
              <a:rPr lang="cy-GB" sz="8000">
                <a:solidFill>
                  <a:schemeClr val="bg2"/>
                </a:solidFill>
                <a:effectLst>
                  <a:outerShdw blurRad="38100" dist="38100" dir="2700000" algn="tl">
                    <a:srgbClr val="000000"/>
                  </a:outerShdw>
                </a:effectLst>
              </a:rPr>
              <a:t> GEN. AFRO</a:t>
            </a:r>
            <a:endParaRPr lang="en-GB" sz="8000">
              <a:solidFill>
                <a:schemeClr val="bg2"/>
              </a:solidFill>
              <a:effectLst>
                <a:outerShdw blurRad="38100" dist="38100" dir="2700000" algn="tl">
                  <a:srgbClr val="000000"/>
                </a:outerShdw>
              </a:effectLst>
            </a:endParaRPr>
          </a:p>
        </p:txBody>
      </p:sp>
      <p:grpSp>
        <p:nvGrpSpPr>
          <p:cNvPr id="54276" name="Group 5">
            <a:extLst>
              <a:ext uri="{FF2B5EF4-FFF2-40B4-BE49-F238E27FC236}">
                <a16:creationId xmlns:a16="http://schemas.microsoft.com/office/drawing/2014/main" id="{A25246E9-B629-40BB-926B-7D45F1B6496E}"/>
              </a:ext>
            </a:extLst>
          </p:cNvPr>
          <p:cNvGrpSpPr>
            <a:grpSpLocks/>
          </p:cNvGrpSpPr>
          <p:nvPr/>
        </p:nvGrpSpPr>
        <p:grpSpPr bwMode="auto">
          <a:xfrm>
            <a:off x="11522075" y="7400925"/>
            <a:ext cx="4754563" cy="1743075"/>
            <a:chOff x="1452" y="975"/>
            <a:chExt cx="4748" cy="1740"/>
          </a:xfrm>
        </p:grpSpPr>
        <p:pic>
          <p:nvPicPr>
            <p:cNvPr id="54277" name="Picture 18" descr="Blood splatter_Alpha_reduced">
              <a:extLst>
                <a:ext uri="{FF2B5EF4-FFF2-40B4-BE49-F238E27FC236}">
                  <a16:creationId xmlns:a16="http://schemas.microsoft.com/office/drawing/2014/main" id="{898340E4-C897-4006-9AD1-4ED7A4308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17" descr="Logo_reduced">
              <a:extLst>
                <a:ext uri="{FF2B5EF4-FFF2-40B4-BE49-F238E27FC236}">
                  <a16:creationId xmlns:a16="http://schemas.microsoft.com/office/drawing/2014/main" id="{F683B26B-7717-4FAA-89AB-B896CB2C88DF}"/>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9" descr="Namco Bandai Logo white copy2">
              <a:extLst>
                <a:ext uri="{FF2B5EF4-FFF2-40B4-BE49-F238E27FC236}">
                  <a16:creationId xmlns:a16="http://schemas.microsoft.com/office/drawing/2014/main" id="{36FD964B-24A2-471B-9584-511E0B9654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3" name="Text Box 3">
            <a:extLst>
              <a:ext uri="{FF2B5EF4-FFF2-40B4-BE49-F238E27FC236}">
                <a16:creationId xmlns:a16="http://schemas.microsoft.com/office/drawing/2014/main" id="{F3057B6A-8BCD-44E7-BCF9-3E15FFD033B0}"/>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THE STORY OF AFRO</a:t>
            </a:r>
            <a:endParaRPr lang="en-US">
              <a:solidFill>
                <a:schemeClr val="bg2"/>
              </a:solidFill>
            </a:endParaRPr>
          </a:p>
        </p:txBody>
      </p:sp>
      <p:pic>
        <p:nvPicPr>
          <p:cNvPr id="18435" name="Picture 18" descr="Blood splatter_Alpha_reduced">
            <a:extLst>
              <a:ext uri="{FF2B5EF4-FFF2-40B4-BE49-F238E27FC236}">
                <a16:creationId xmlns:a16="http://schemas.microsoft.com/office/drawing/2014/main" id="{5E71C944-6A3C-4F9D-BE09-255728D32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3">
            <a:extLst>
              <a:ext uri="{FF2B5EF4-FFF2-40B4-BE49-F238E27FC236}">
                <a16:creationId xmlns:a16="http://schemas.microsoft.com/office/drawing/2014/main" id="{48BF008F-E06C-46CA-97D1-2DA1BAB33A59}"/>
              </a:ext>
            </a:extLst>
          </p:cNvPr>
          <p:cNvSpPr txBox="1">
            <a:spLocks noChangeArrowheads="1"/>
          </p:cNvSpPr>
          <p:nvPr/>
        </p:nvSpPr>
        <p:spPr bwMode="auto">
          <a:xfrm>
            <a:off x="1154113" y="4859338"/>
            <a:ext cx="14043025" cy="762000"/>
          </a:xfrm>
          <a:prstGeom prst="rect">
            <a:avLst/>
          </a:prstGeom>
          <a:noFill/>
          <a:ln w="9525">
            <a:noFill/>
            <a:miter lim="800000"/>
            <a:headEnd/>
            <a:tailEnd/>
          </a:ln>
          <a:effectLst/>
        </p:spPr>
        <p:txBody>
          <a:bodyPr lIns="91961" tIns="45981" rIns="91961" bIns="45981">
            <a:spAutoFit/>
          </a:bodyPr>
          <a:lstStyle/>
          <a:p>
            <a:pPr algn="ctr" defTabSz="1452563">
              <a:defRPr/>
            </a:pPr>
            <a:r>
              <a:rPr lang="cy-GB" sz="4400">
                <a:solidFill>
                  <a:schemeClr val="bg2"/>
                </a:solidFill>
                <a:effectLst>
                  <a:outerShdw blurRad="38100" dist="38100" dir="2700000" algn="tl">
                    <a:srgbClr val="000000"/>
                  </a:outerShdw>
                </a:effectLst>
              </a:rPr>
              <a:t>*WARNING: SPOILERS AHEAD*</a:t>
            </a:r>
            <a:endParaRPr lang="en-US" sz="4400">
              <a:solidFill>
                <a:schemeClr val="bg2"/>
              </a:solidFill>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5298" name="Picture 2" descr="AfroSamurai_080706_Progress">
            <a:extLst>
              <a:ext uri="{FF2B5EF4-FFF2-40B4-BE49-F238E27FC236}">
                <a16:creationId xmlns:a16="http://schemas.microsoft.com/office/drawing/2014/main" id="{83EEC40B-726C-43BC-86AB-2EFC7A729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2700"/>
            <a:ext cx="16129000" cy="919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299" name="Group 9">
            <a:extLst>
              <a:ext uri="{FF2B5EF4-FFF2-40B4-BE49-F238E27FC236}">
                <a16:creationId xmlns:a16="http://schemas.microsoft.com/office/drawing/2014/main" id="{30E91208-F7B1-4E90-B058-924F9FD268C1}"/>
              </a:ext>
            </a:extLst>
          </p:cNvPr>
          <p:cNvGrpSpPr>
            <a:grpSpLocks/>
          </p:cNvGrpSpPr>
          <p:nvPr/>
        </p:nvGrpSpPr>
        <p:grpSpPr bwMode="auto">
          <a:xfrm>
            <a:off x="11522075" y="7400925"/>
            <a:ext cx="4754563" cy="1743075"/>
            <a:chOff x="1452" y="975"/>
            <a:chExt cx="4748" cy="1740"/>
          </a:xfrm>
        </p:grpSpPr>
        <p:pic>
          <p:nvPicPr>
            <p:cNvPr id="55300" name="Picture 18" descr="Blood splatter_Alpha_reduced">
              <a:extLst>
                <a:ext uri="{FF2B5EF4-FFF2-40B4-BE49-F238E27FC236}">
                  <a16:creationId xmlns:a16="http://schemas.microsoft.com/office/drawing/2014/main" id="{3D2FA251-7231-445A-979A-D37DFC1E0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17" descr="Logo_reduced">
              <a:extLst>
                <a:ext uri="{FF2B5EF4-FFF2-40B4-BE49-F238E27FC236}">
                  <a16:creationId xmlns:a16="http://schemas.microsoft.com/office/drawing/2014/main" id="{B530FE46-4CED-44F7-8E5A-A3EA96BDF19B}"/>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19" descr="Namco Bandai Logo white copy2">
              <a:extLst>
                <a:ext uri="{FF2B5EF4-FFF2-40B4-BE49-F238E27FC236}">
                  <a16:creationId xmlns:a16="http://schemas.microsoft.com/office/drawing/2014/main" id="{E90DC194-DFF2-4CFF-BA88-3DCF9E26DA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afro_concept2 copy">
            <a:extLst>
              <a:ext uri="{FF2B5EF4-FFF2-40B4-BE49-F238E27FC236}">
                <a16:creationId xmlns:a16="http://schemas.microsoft.com/office/drawing/2014/main" id="{17E2B07C-BF94-45FD-A49C-6862D3B0B9D7}"/>
              </a:ext>
            </a:extLst>
          </p:cNvPr>
          <p:cNvPicPr>
            <a:picLocks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96913" y="2016125"/>
            <a:ext cx="7656512" cy="5145088"/>
          </a:xfrm>
          <a:noFill/>
        </p:spPr>
      </p:pic>
      <p:pic>
        <p:nvPicPr>
          <p:cNvPr id="56323" name="Picture 3" descr="afro_concept1 copy">
            <a:extLst>
              <a:ext uri="{FF2B5EF4-FFF2-40B4-BE49-F238E27FC236}">
                <a16:creationId xmlns:a16="http://schemas.microsoft.com/office/drawing/2014/main" id="{9D82AF82-02AF-4678-9E74-295E924CD76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688" y="2016125"/>
            <a:ext cx="7086600"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76" name="Text Box 4">
            <a:extLst>
              <a:ext uri="{FF2B5EF4-FFF2-40B4-BE49-F238E27FC236}">
                <a16:creationId xmlns:a16="http://schemas.microsoft.com/office/drawing/2014/main" id="{C17F22A1-C404-4DE8-A9FA-71E011BCCDB8}"/>
              </a:ext>
            </a:extLst>
          </p:cNvPr>
          <p:cNvSpPr txBox="1">
            <a:spLocks noChangeArrowheads="1"/>
          </p:cNvSpPr>
          <p:nvPr/>
        </p:nvSpPr>
        <p:spPr bwMode="auto">
          <a:xfrm>
            <a:off x="88900" y="127000"/>
            <a:ext cx="10285413" cy="13112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8000">
                <a:solidFill>
                  <a:schemeClr val="bg2"/>
                </a:solidFill>
                <a:effectLst>
                  <a:outerShdw blurRad="38100" dist="38100" dir="2700000" algn="tl">
                    <a:srgbClr val="000000"/>
                  </a:outerShdw>
                </a:effectLst>
              </a:rPr>
              <a:t>AFRO SAMURAI</a:t>
            </a:r>
            <a:endParaRPr lang="en-GB" sz="8000">
              <a:solidFill>
                <a:schemeClr val="bg2"/>
              </a:solidFill>
              <a:effectLst>
                <a:outerShdw blurRad="38100" dist="38100" dir="2700000" algn="tl">
                  <a:srgbClr val="000000"/>
                </a:outerShdw>
              </a:effectLst>
            </a:endParaRPr>
          </a:p>
        </p:txBody>
      </p:sp>
      <p:sp>
        <p:nvSpPr>
          <p:cNvPr id="207877" name="Text Box 5">
            <a:extLst>
              <a:ext uri="{FF2B5EF4-FFF2-40B4-BE49-F238E27FC236}">
                <a16:creationId xmlns:a16="http://schemas.microsoft.com/office/drawing/2014/main" id="{2A31B555-6866-4C4F-8D41-73E2F9DCDA85}"/>
              </a:ext>
            </a:extLst>
          </p:cNvPr>
          <p:cNvSpPr txBox="1">
            <a:spLocks noChangeArrowheads="1"/>
          </p:cNvSpPr>
          <p:nvPr/>
        </p:nvSpPr>
        <p:spPr bwMode="auto">
          <a:xfrm>
            <a:off x="2084388" y="1158875"/>
            <a:ext cx="6991350" cy="7016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en-GB" sz="4000">
                <a:solidFill>
                  <a:schemeClr val="bg2"/>
                </a:solidFill>
                <a:effectLst>
                  <a:outerShdw blurRad="38100" dist="38100" dir="2700000" algn="tl">
                    <a:srgbClr val="000000"/>
                  </a:outerShdw>
                </a:effectLst>
              </a:rPr>
              <a:t>PROTOTYPE CONCEPT</a:t>
            </a:r>
          </a:p>
        </p:txBody>
      </p:sp>
      <p:grpSp>
        <p:nvGrpSpPr>
          <p:cNvPr id="56326" name="Group 10">
            <a:extLst>
              <a:ext uri="{FF2B5EF4-FFF2-40B4-BE49-F238E27FC236}">
                <a16:creationId xmlns:a16="http://schemas.microsoft.com/office/drawing/2014/main" id="{0D8B11B6-DC00-47E2-B706-FD9511C4564A}"/>
              </a:ext>
            </a:extLst>
          </p:cNvPr>
          <p:cNvGrpSpPr>
            <a:grpSpLocks/>
          </p:cNvGrpSpPr>
          <p:nvPr/>
        </p:nvGrpSpPr>
        <p:grpSpPr bwMode="auto">
          <a:xfrm>
            <a:off x="11522075" y="7400925"/>
            <a:ext cx="4754563" cy="1743075"/>
            <a:chOff x="1452" y="975"/>
            <a:chExt cx="4748" cy="1740"/>
          </a:xfrm>
        </p:grpSpPr>
        <p:pic>
          <p:nvPicPr>
            <p:cNvPr id="56327" name="Picture 18" descr="Blood splatter_Alpha_reduced">
              <a:extLst>
                <a:ext uri="{FF2B5EF4-FFF2-40B4-BE49-F238E27FC236}">
                  <a16:creationId xmlns:a16="http://schemas.microsoft.com/office/drawing/2014/main" id="{2A2F930A-6C27-4F62-A647-E04F02955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7" descr="Logo_reduced">
              <a:extLst>
                <a:ext uri="{FF2B5EF4-FFF2-40B4-BE49-F238E27FC236}">
                  <a16:creationId xmlns:a16="http://schemas.microsoft.com/office/drawing/2014/main" id="{B684FDFF-88CC-452F-BC57-C3968B3C1679}"/>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19" descr="Namco Bandai Logo white copy2">
              <a:extLst>
                <a:ext uri="{FF2B5EF4-FFF2-40B4-BE49-F238E27FC236}">
                  <a16:creationId xmlns:a16="http://schemas.microsoft.com/office/drawing/2014/main" id="{FFE3A13A-81D2-4848-9B03-91B2613C49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outso">
            <a:extLst>
              <a:ext uri="{FF2B5EF4-FFF2-40B4-BE49-F238E27FC236}">
                <a16:creationId xmlns:a16="http://schemas.microsoft.com/office/drawing/2014/main" id="{F9F96E74-DB14-42A5-B6B1-1EEEFF5BF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50" y="2051050"/>
            <a:ext cx="7200900"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9" descr="igloo">
            <a:extLst>
              <a:ext uri="{FF2B5EF4-FFF2-40B4-BE49-F238E27FC236}">
                <a16:creationId xmlns:a16="http://schemas.microsoft.com/office/drawing/2014/main" id="{701605F7-50FF-48B4-8701-8CDE11933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2049463"/>
            <a:ext cx="7205662"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48" name="Group 10">
            <a:extLst>
              <a:ext uri="{FF2B5EF4-FFF2-40B4-BE49-F238E27FC236}">
                <a16:creationId xmlns:a16="http://schemas.microsoft.com/office/drawing/2014/main" id="{B5B327FE-F39F-4E5C-A210-5EB1C952DEB6}"/>
              </a:ext>
            </a:extLst>
          </p:cNvPr>
          <p:cNvGrpSpPr>
            <a:grpSpLocks/>
          </p:cNvGrpSpPr>
          <p:nvPr/>
        </p:nvGrpSpPr>
        <p:grpSpPr bwMode="auto">
          <a:xfrm>
            <a:off x="11522075" y="7400925"/>
            <a:ext cx="4754563" cy="1743075"/>
            <a:chOff x="1452" y="975"/>
            <a:chExt cx="4748" cy="1740"/>
          </a:xfrm>
        </p:grpSpPr>
        <p:pic>
          <p:nvPicPr>
            <p:cNvPr id="57351" name="Picture 18" descr="Blood splatter_Alpha_reduced">
              <a:extLst>
                <a:ext uri="{FF2B5EF4-FFF2-40B4-BE49-F238E27FC236}">
                  <a16:creationId xmlns:a16="http://schemas.microsoft.com/office/drawing/2014/main" id="{E0AE400E-F9D4-498D-AACC-B1FD2F505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17" descr="Logo_reduced">
              <a:extLst>
                <a:ext uri="{FF2B5EF4-FFF2-40B4-BE49-F238E27FC236}">
                  <a16:creationId xmlns:a16="http://schemas.microsoft.com/office/drawing/2014/main" id="{02F81DB7-C38B-4321-B048-F87E35C5FF2D}"/>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3" name="Picture 19" descr="Namco Bandai Logo white copy2">
              <a:extLst>
                <a:ext uri="{FF2B5EF4-FFF2-40B4-BE49-F238E27FC236}">
                  <a16:creationId xmlns:a16="http://schemas.microsoft.com/office/drawing/2014/main" id="{194BABC6-3061-4A92-A49D-6686E26DB5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7876" name="Text Box 4">
            <a:extLst>
              <a:ext uri="{FF2B5EF4-FFF2-40B4-BE49-F238E27FC236}">
                <a16:creationId xmlns:a16="http://schemas.microsoft.com/office/drawing/2014/main" id="{6ED31BFD-10EC-41EF-82BB-1F797CEE46B1}"/>
              </a:ext>
            </a:extLst>
          </p:cNvPr>
          <p:cNvSpPr txBox="1">
            <a:spLocks noChangeArrowheads="1"/>
          </p:cNvSpPr>
          <p:nvPr/>
        </p:nvSpPr>
        <p:spPr bwMode="auto">
          <a:xfrm>
            <a:off x="88900" y="127000"/>
            <a:ext cx="13306425" cy="13112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8000">
                <a:solidFill>
                  <a:schemeClr val="bg2"/>
                </a:solidFill>
                <a:effectLst>
                  <a:outerShdw blurRad="38100" dist="38100" dir="2700000" algn="tl">
                    <a:srgbClr val="000000"/>
                  </a:outerShdw>
                </a:effectLst>
              </a:rPr>
              <a:t>OUTSOURCING</a:t>
            </a:r>
            <a:endParaRPr lang="en-GB" sz="8000">
              <a:solidFill>
                <a:schemeClr val="bg2"/>
              </a:solidFill>
              <a:effectLst>
                <a:outerShdw blurRad="38100" dist="38100" dir="2700000" algn="tl">
                  <a:srgbClr val="000000"/>
                </a:outerShdw>
              </a:effectLst>
            </a:endParaRPr>
          </a:p>
        </p:txBody>
      </p:sp>
      <p:sp>
        <p:nvSpPr>
          <p:cNvPr id="207877" name="Text Box 5">
            <a:extLst>
              <a:ext uri="{FF2B5EF4-FFF2-40B4-BE49-F238E27FC236}">
                <a16:creationId xmlns:a16="http://schemas.microsoft.com/office/drawing/2014/main" id="{1BF1648F-B0B6-4AB8-A6DF-4CEB69D6607C}"/>
              </a:ext>
            </a:extLst>
          </p:cNvPr>
          <p:cNvSpPr txBox="1">
            <a:spLocks noChangeArrowheads="1"/>
          </p:cNvSpPr>
          <p:nvPr/>
        </p:nvSpPr>
        <p:spPr bwMode="auto">
          <a:xfrm>
            <a:off x="1119188" y="1158875"/>
            <a:ext cx="6991350" cy="701675"/>
          </a:xfrm>
          <a:prstGeom prst="rect">
            <a:avLst/>
          </a:prstGeom>
          <a:noFill/>
          <a:ln w="9525">
            <a:noFill/>
            <a:miter lim="800000"/>
            <a:headEnd/>
            <a:tailEnd/>
          </a:ln>
          <a:effectLst/>
        </p:spPr>
        <p:txBody>
          <a:bodyPr lIns="91949" tIns="45975" rIns="91949" bIns="45975">
            <a:spAutoFit/>
          </a:bodyPr>
          <a:lstStyle/>
          <a:p>
            <a:pPr algn="r" defTabSz="919163">
              <a:spcBef>
                <a:spcPct val="50000"/>
              </a:spcBef>
              <a:defRPr/>
            </a:pPr>
            <a:r>
              <a:rPr lang="en-GB" sz="4000">
                <a:solidFill>
                  <a:schemeClr val="bg2"/>
                </a:solidFill>
                <a:effectLst>
                  <a:outerShdw blurRad="38100" dist="38100" dir="2700000" algn="tl">
                    <a:srgbClr val="000000"/>
                  </a:outerShdw>
                </a:effectLst>
              </a:rPr>
              <a:t>TESTS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ttao-image3">
            <a:extLst>
              <a:ext uri="{FF2B5EF4-FFF2-40B4-BE49-F238E27FC236}">
                <a16:creationId xmlns:a16="http://schemas.microsoft.com/office/drawing/2014/main" id="{A543AC7E-8B82-4921-A407-A79950D61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16289338"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1" name="Group 10">
            <a:extLst>
              <a:ext uri="{FF2B5EF4-FFF2-40B4-BE49-F238E27FC236}">
                <a16:creationId xmlns:a16="http://schemas.microsoft.com/office/drawing/2014/main" id="{9523B231-ED91-4E65-82EC-53A8023DB0B8}"/>
              </a:ext>
            </a:extLst>
          </p:cNvPr>
          <p:cNvGrpSpPr>
            <a:grpSpLocks/>
          </p:cNvGrpSpPr>
          <p:nvPr/>
        </p:nvGrpSpPr>
        <p:grpSpPr bwMode="auto">
          <a:xfrm>
            <a:off x="11522075" y="7400925"/>
            <a:ext cx="4754563" cy="1743075"/>
            <a:chOff x="1452" y="975"/>
            <a:chExt cx="4748" cy="1740"/>
          </a:xfrm>
        </p:grpSpPr>
        <p:pic>
          <p:nvPicPr>
            <p:cNvPr id="58372" name="Picture 18" descr="Blood splatter_Alpha_reduced">
              <a:extLst>
                <a:ext uri="{FF2B5EF4-FFF2-40B4-BE49-F238E27FC236}">
                  <a16:creationId xmlns:a16="http://schemas.microsoft.com/office/drawing/2014/main" id="{1BD0C1E0-12A2-4DE9-A358-A169BFA80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17" descr="Logo_reduced">
              <a:extLst>
                <a:ext uri="{FF2B5EF4-FFF2-40B4-BE49-F238E27FC236}">
                  <a16:creationId xmlns:a16="http://schemas.microsoft.com/office/drawing/2014/main" id="{9CEC9DB7-69FC-4361-A0FC-A00B9845E16D}"/>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9" descr="Namco Bandai Logo white copy2">
              <a:extLst>
                <a:ext uri="{FF2B5EF4-FFF2-40B4-BE49-F238E27FC236}">
                  <a16:creationId xmlns:a16="http://schemas.microsoft.com/office/drawing/2014/main" id="{ACDDC8C4-3AF0-4758-9F6B-0D66E4A881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afrosamurai_head">
            <a:extLst>
              <a:ext uri="{FF2B5EF4-FFF2-40B4-BE49-F238E27FC236}">
                <a16:creationId xmlns:a16="http://schemas.microsoft.com/office/drawing/2014/main" id="{0D586FD2-45A7-4CDB-8D94-EC9C0CD4E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525" y="55563"/>
            <a:ext cx="17778413" cy="909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3" descr="hero_stance_02_outline_color_dark_elev">
            <a:extLst>
              <a:ext uri="{FF2B5EF4-FFF2-40B4-BE49-F238E27FC236}">
                <a16:creationId xmlns:a16="http://schemas.microsoft.com/office/drawing/2014/main" id="{B0D69365-9EC3-4910-85FD-E385943EB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3100" y="-847725"/>
            <a:ext cx="7189788" cy="1017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5" name="Text Box 3">
            <a:extLst>
              <a:ext uri="{FF2B5EF4-FFF2-40B4-BE49-F238E27FC236}">
                <a16:creationId xmlns:a16="http://schemas.microsoft.com/office/drawing/2014/main" id="{76B416F0-A4D9-4EA0-8C74-611AD6A4AB61}"/>
              </a:ext>
            </a:extLst>
          </p:cNvPr>
          <p:cNvSpPr txBox="1">
            <a:spLocks noChangeArrowheads="1"/>
          </p:cNvSpPr>
          <p:nvPr/>
        </p:nvSpPr>
        <p:spPr bwMode="auto">
          <a:xfrm>
            <a:off x="88900" y="127000"/>
            <a:ext cx="10285413" cy="13112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8000">
                <a:solidFill>
                  <a:schemeClr val="bg2"/>
                </a:solidFill>
                <a:effectLst>
                  <a:outerShdw blurRad="38100" dist="38100" dir="2700000" algn="tl">
                    <a:srgbClr val="000000"/>
                  </a:outerShdw>
                </a:effectLst>
              </a:rPr>
              <a:t>3</a:t>
            </a:r>
            <a:r>
              <a:rPr lang="cy-GB" sz="8000" baseline="30000">
                <a:solidFill>
                  <a:schemeClr val="bg2"/>
                </a:solidFill>
                <a:effectLst>
                  <a:outerShdw blurRad="38100" dist="38100" dir="2700000" algn="tl">
                    <a:srgbClr val="000000"/>
                  </a:outerShdw>
                </a:effectLst>
              </a:rPr>
              <a:t>RD</a:t>
            </a:r>
            <a:r>
              <a:rPr lang="cy-GB" sz="8000">
                <a:solidFill>
                  <a:schemeClr val="bg2"/>
                </a:solidFill>
                <a:effectLst>
                  <a:outerShdw blurRad="38100" dist="38100" dir="2700000" algn="tl">
                    <a:srgbClr val="000000"/>
                  </a:outerShdw>
                </a:effectLst>
              </a:rPr>
              <a:t> GEN. AFRO</a:t>
            </a:r>
            <a:endParaRPr lang="en-GB" sz="8000">
              <a:solidFill>
                <a:schemeClr val="bg2"/>
              </a:solidFill>
              <a:effectLst>
                <a:outerShdw blurRad="38100" dist="38100" dir="2700000" algn="tl">
                  <a:srgbClr val="000000"/>
                </a:outerShdw>
              </a:effectLst>
            </a:endParaRPr>
          </a:p>
        </p:txBody>
      </p:sp>
      <p:grpSp>
        <p:nvGrpSpPr>
          <p:cNvPr id="59397" name="Group 9">
            <a:extLst>
              <a:ext uri="{FF2B5EF4-FFF2-40B4-BE49-F238E27FC236}">
                <a16:creationId xmlns:a16="http://schemas.microsoft.com/office/drawing/2014/main" id="{C90EC859-325B-42E5-91C4-C8CBEED9FD2C}"/>
              </a:ext>
            </a:extLst>
          </p:cNvPr>
          <p:cNvGrpSpPr>
            <a:grpSpLocks/>
          </p:cNvGrpSpPr>
          <p:nvPr/>
        </p:nvGrpSpPr>
        <p:grpSpPr bwMode="auto">
          <a:xfrm>
            <a:off x="11522075" y="7400925"/>
            <a:ext cx="4754563" cy="1743075"/>
            <a:chOff x="1452" y="975"/>
            <a:chExt cx="4748" cy="1740"/>
          </a:xfrm>
        </p:grpSpPr>
        <p:pic>
          <p:nvPicPr>
            <p:cNvPr id="59398" name="Picture 18" descr="Blood splatter_Alpha_reduced">
              <a:extLst>
                <a:ext uri="{FF2B5EF4-FFF2-40B4-BE49-F238E27FC236}">
                  <a16:creationId xmlns:a16="http://schemas.microsoft.com/office/drawing/2014/main" id="{AA1045CB-3E8B-48A3-81EE-74C09E2F6F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7" descr="Logo_reduced">
              <a:extLst>
                <a:ext uri="{FF2B5EF4-FFF2-40B4-BE49-F238E27FC236}">
                  <a16:creationId xmlns:a16="http://schemas.microsoft.com/office/drawing/2014/main" id="{D3B1FE2D-AA85-494A-A72C-3BA41AD5B071}"/>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19" descr="Namco Bandai Logo white copy2">
              <a:extLst>
                <a:ext uri="{FF2B5EF4-FFF2-40B4-BE49-F238E27FC236}">
                  <a16:creationId xmlns:a16="http://schemas.microsoft.com/office/drawing/2014/main" id="{DDF4D92C-925E-401C-8201-FE525AB451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afro_prototype_waterfront_FX ">
            <a:extLst>
              <a:ext uri="{FF2B5EF4-FFF2-40B4-BE49-F238E27FC236}">
                <a16:creationId xmlns:a16="http://schemas.microsoft.com/office/drawing/2014/main" id="{A5711ADC-E819-4A23-831E-B0B027208594}"/>
              </a:ext>
            </a:extLst>
          </p:cNvPr>
          <p:cNvPicPr>
            <a:picLocks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0" y="-36513"/>
            <a:ext cx="16276638" cy="9180513"/>
          </a:xfrm>
          <a:noFill/>
        </p:spPr>
      </p:pic>
      <p:grpSp>
        <p:nvGrpSpPr>
          <p:cNvPr id="60419" name="Group 10">
            <a:extLst>
              <a:ext uri="{FF2B5EF4-FFF2-40B4-BE49-F238E27FC236}">
                <a16:creationId xmlns:a16="http://schemas.microsoft.com/office/drawing/2014/main" id="{4E1AF0CE-34BA-425E-ABB8-7E7D1343DE5F}"/>
              </a:ext>
            </a:extLst>
          </p:cNvPr>
          <p:cNvGrpSpPr>
            <a:grpSpLocks/>
          </p:cNvGrpSpPr>
          <p:nvPr/>
        </p:nvGrpSpPr>
        <p:grpSpPr bwMode="auto">
          <a:xfrm>
            <a:off x="11522075" y="7400925"/>
            <a:ext cx="4754563" cy="1743075"/>
            <a:chOff x="1452" y="975"/>
            <a:chExt cx="4748" cy="1740"/>
          </a:xfrm>
        </p:grpSpPr>
        <p:pic>
          <p:nvPicPr>
            <p:cNvPr id="60420" name="Picture 18" descr="Blood splatter_Alpha_reduced">
              <a:extLst>
                <a:ext uri="{FF2B5EF4-FFF2-40B4-BE49-F238E27FC236}">
                  <a16:creationId xmlns:a16="http://schemas.microsoft.com/office/drawing/2014/main" id="{0B28F94C-D3D0-4416-81DF-72A896567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17" descr="Logo_reduced">
              <a:extLst>
                <a:ext uri="{FF2B5EF4-FFF2-40B4-BE49-F238E27FC236}">
                  <a16:creationId xmlns:a16="http://schemas.microsoft.com/office/drawing/2014/main" id="{0A51168A-3E68-4B9C-9AAB-D0F03C9103AD}"/>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19" descr="Namco Bandai Logo white copy2">
              <a:extLst>
                <a:ext uri="{FF2B5EF4-FFF2-40B4-BE49-F238E27FC236}">
                  <a16:creationId xmlns:a16="http://schemas.microsoft.com/office/drawing/2014/main" id="{3FC1BB6C-3830-43EF-87DD-0DB3C0E76E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2" descr="Afro_Samurai_ingame_screenshots_02">
            <a:extLst>
              <a:ext uri="{FF2B5EF4-FFF2-40B4-BE49-F238E27FC236}">
                <a16:creationId xmlns:a16="http://schemas.microsoft.com/office/drawing/2014/main" id="{B8A83481-1A9D-43AA-8D97-43BE47EBF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75"/>
            <a:ext cx="16284575" cy="928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Afro_Head_02">
            <a:extLst>
              <a:ext uri="{FF2B5EF4-FFF2-40B4-BE49-F238E27FC236}">
                <a16:creationId xmlns:a16="http://schemas.microsoft.com/office/drawing/2014/main" id="{AB54CC83-56B6-4027-87C1-46DA8BC2B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434513" cy="918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63" name="Text Box 15">
            <a:extLst>
              <a:ext uri="{FF2B5EF4-FFF2-40B4-BE49-F238E27FC236}">
                <a16:creationId xmlns:a16="http://schemas.microsoft.com/office/drawing/2014/main" id="{41AFFDBD-F16F-4B87-B962-4F0023C705FC}"/>
              </a:ext>
            </a:extLst>
          </p:cNvPr>
          <p:cNvSpPr txBox="1">
            <a:spLocks noChangeArrowheads="1"/>
          </p:cNvSpPr>
          <p:nvPr/>
        </p:nvSpPr>
        <p:spPr bwMode="auto">
          <a:xfrm>
            <a:off x="88900" y="127000"/>
            <a:ext cx="10285413" cy="13112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8000">
                <a:solidFill>
                  <a:schemeClr val="bg2"/>
                </a:solidFill>
                <a:effectLst>
                  <a:outerShdw blurRad="38100" dist="38100" dir="2700000" algn="tl">
                    <a:srgbClr val="000000"/>
                  </a:outerShdw>
                </a:effectLst>
              </a:rPr>
              <a:t>4</a:t>
            </a:r>
            <a:r>
              <a:rPr lang="cy-GB" sz="8000" baseline="30000">
                <a:solidFill>
                  <a:schemeClr val="bg2"/>
                </a:solidFill>
                <a:effectLst>
                  <a:outerShdw blurRad="38100" dist="38100" dir="2700000" algn="tl">
                    <a:srgbClr val="000000"/>
                  </a:outerShdw>
                </a:effectLst>
              </a:rPr>
              <a:t>TH</a:t>
            </a:r>
            <a:r>
              <a:rPr lang="cy-GB" sz="8000">
                <a:solidFill>
                  <a:schemeClr val="bg2"/>
                </a:solidFill>
                <a:effectLst>
                  <a:outerShdw blurRad="38100" dist="38100" dir="2700000" algn="tl">
                    <a:srgbClr val="000000"/>
                  </a:outerShdw>
                </a:effectLst>
              </a:rPr>
              <a:t> GEN. AFRO</a:t>
            </a:r>
            <a:endParaRPr lang="en-GB" sz="8000">
              <a:solidFill>
                <a:schemeClr val="bg2"/>
              </a:solidFill>
              <a:effectLst>
                <a:outerShdw blurRad="38100" dist="38100" dir="2700000" algn="tl">
                  <a:srgbClr val="000000"/>
                </a:outerShdw>
              </a:effectLst>
            </a:endParaRPr>
          </a:p>
        </p:txBody>
      </p:sp>
      <p:grpSp>
        <p:nvGrpSpPr>
          <p:cNvPr id="62468" name="Group 11">
            <a:extLst>
              <a:ext uri="{FF2B5EF4-FFF2-40B4-BE49-F238E27FC236}">
                <a16:creationId xmlns:a16="http://schemas.microsoft.com/office/drawing/2014/main" id="{AF35A43A-FDD0-414F-A07E-51A9D97EF219}"/>
              </a:ext>
            </a:extLst>
          </p:cNvPr>
          <p:cNvGrpSpPr>
            <a:grpSpLocks/>
          </p:cNvGrpSpPr>
          <p:nvPr/>
        </p:nvGrpSpPr>
        <p:grpSpPr bwMode="auto">
          <a:xfrm>
            <a:off x="11522075" y="7400925"/>
            <a:ext cx="4754563" cy="1743075"/>
            <a:chOff x="1452" y="975"/>
            <a:chExt cx="4748" cy="1740"/>
          </a:xfrm>
        </p:grpSpPr>
        <p:pic>
          <p:nvPicPr>
            <p:cNvPr id="62470" name="Picture 18" descr="Blood splatter_Alpha_reduced">
              <a:extLst>
                <a:ext uri="{FF2B5EF4-FFF2-40B4-BE49-F238E27FC236}">
                  <a16:creationId xmlns:a16="http://schemas.microsoft.com/office/drawing/2014/main" id="{5077F9E8-EDEA-465C-AAB9-0EB9A2592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17" descr="Logo_reduced">
              <a:extLst>
                <a:ext uri="{FF2B5EF4-FFF2-40B4-BE49-F238E27FC236}">
                  <a16:creationId xmlns:a16="http://schemas.microsoft.com/office/drawing/2014/main" id="{EFF6EEE8-8EBF-48D3-9714-97304A111EFC}"/>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9" descr="Namco Bandai Logo white copy2">
              <a:extLst>
                <a:ext uri="{FF2B5EF4-FFF2-40B4-BE49-F238E27FC236}">
                  <a16:creationId xmlns:a16="http://schemas.microsoft.com/office/drawing/2014/main" id="{E7539D1C-2DC9-4CE2-A3D1-5498F6518C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2469" name="Picture 5" descr="Afro_Full_Body">
            <a:extLst>
              <a:ext uri="{FF2B5EF4-FFF2-40B4-BE49-F238E27FC236}">
                <a16:creationId xmlns:a16="http://schemas.microsoft.com/office/drawing/2014/main" id="{E62BCACC-1678-4DD4-8CAE-8EDE451C0D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3563" y="677863"/>
            <a:ext cx="7993062" cy="778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2" name="Text Box 6">
            <a:extLst>
              <a:ext uri="{FF2B5EF4-FFF2-40B4-BE49-F238E27FC236}">
                <a16:creationId xmlns:a16="http://schemas.microsoft.com/office/drawing/2014/main" id="{5CE7A6B6-9CAE-46B5-A13C-F31E679AD537}"/>
              </a:ext>
            </a:extLst>
          </p:cNvPr>
          <p:cNvSpPr txBox="1">
            <a:spLocks noChangeArrowheads="1"/>
          </p:cNvSpPr>
          <p:nvPr/>
        </p:nvSpPr>
        <p:spPr bwMode="auto">
          <a:xfrm>
            <a:off x="3457575" y="2555875"/>
            <a:ext cx="9290050" cy="37496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“FORM” </a:t>
            </a:r>
          </a:p>
          <a:p>
            <a:pPr algn="ctr" defTabSz="1452563">
              <a:defRPr/>
            </a:pPr>
            <a:r>
              <a:rPr lang="cy-GB" sz="8000">
                <a:solidFill>
                  <a:schemeClr val="bg2"/>
                </a:solidFill>
                <a:effectLst>
                  <a:outerShdw blurRad="38100" dist="38100" dir="2700000" algn="tl">
                    <a:srgbClr val="000000"/>
                  </a:outerShdw>
                </a:effectLst>
              </a:rPr>
              <a:t>A</a:t>
            </a:r>
          </a:p>
          <a:p>
            <a:pPr algn="ctr" defTabSz="1452563">
              <a:defRPr/>
            </a:pPr>
            <a:r>
              <a:rPr lang="cy-GB" sz="8000">
                <a:solidFill>
                  <a:schemeClr val="bg2"/>
                </a:solidFill>
                <a:effectLst>
                  <a:outerShdw blurRad="38100" dist="38100" dir="2700000" algn="tl">
                    <a:srgbClr val="000000"/>
                  </a:outerShdw>
                </a:effectLst>
              </a:rPr>
              <a:t> FOUNDATION</a:t>
            </a:r>
            <a:endParaRPr lang="en-US">
              <a:solidFill>
                <a:schemeClr val="bg2"/>
              </a:solidFill>
            </a:endParaRPr>
          </a:p>
        </p:txBody>
      </p:sp>
      <p:pic>
        <p:nvPicPr>
          <p:cNvPr id="63491" name="Picture 18" descr="Blood splatter_Alpha_reduced">
            <a:extLst>
              <a:ext uri="{FF2B5EF4-FFF2-40B4-BE49-F238E27FC236}">
                <a16:creationId xmlns:a16="http://schemas.microsoft.com/office/drawing/2014/main" id="{0C90CC76-9B5A-45F8-8DF2-3EC9085E2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4" descr="okiku_cloth_folds_diagram1">
            <a:extLst>
              <a:ext uri="{FF2B5EF4-FFF2-40B4-BE49-F238E27FC236}">
                <a16:creationId xmlns:a16="http://schemas.microsoft.com/office/drawing/2014/main" id="{1C1163CE-8346-4B54-857F-1A5E16B76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0"/>
            <a:ext cx="17857788" cy="914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15" name="Group 2">
            <a:extLst>
              <a:ext uri="{FF2B5EF4-FFF2-40B4-BE49-F238E27FC236}">
                <a16:creationId xmlns:a16="http://schemas.microsoft.com/office/drawing/2014/main" id="{7E672F45-8583-4B3E-8405-0DD4E0F9E1B9}"/>
              </a:ext>
            </a:extLst>
          </p:cNvPr>
          <p:cNvGrpSpPr>
            <a:grpSpLocks/>
          </p:cNvGrpSpPr>
          <p:nvPr/>
        </p:nvGrpSpPr>
        <p:grpSpPr bwMode="auto">
          <a:xfrm>
            <a:off x="11522075" y="7400925"/>
            <a:ext cx="4754563" cy="1743075"/>
            <a:chOff x="7258" y="4662"/>
            <a:chExt cx="2995" cy="1098"/>
          </a:xfrm>
        </p:grpSpPr>
        <p:pic>
          <p:nvPicPr>
            <p:cNvPr id="64518" name="Picture 18" descr="Blood splatter_Alpha_reduced">
              <a:extLst>
                <a:ext uri="{FF2B5EF4-FFF2-40B4-BE49-F238E27FC236}">
                  <a16:creationId xmlns:a16="http://schemas.microsoft.com/office/drawing/2014/main" id="{5F4D1856-6F80-4A0F-A1FB-B6A141AD7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7" descr="Logo_reduced">
              <a:extLst>
                <a:ext uri="{FF2B5EF4-FFF2-40B4-BE49-F238E27FC236}">
                  <a16:creationId xmlns:a16="http://schemas.microsoft.com/office/drawing/2014/main" id="{47AF019E-60F4-44F9-B72C-678B10FB699E}"/>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19" descr="Namco Bandai Logo white copy2">
              <a:extLst>
                <a:ext uri="{FF2B5EF4-FFF2-40B4-BE49-F238E27FC236}">
                  <a16:creationId xmlns:a16="http://schemas.microsoft.com/office/drawing/2014/main" id="{134D430E-2309-4E65-9707-641A2E3A7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7277" name="Text Box 13">
            <a:extLst>
              <a:ext uri="{FF2B5EF4-FFF2-40B4-BE49-F238E27FC236}">
                <a16:creationId xmlns:a16="http://schemas.microsoft.com/office/drawing/2014/main" id="{FC848BC2-467A-4E21-8980-2BBFE30855F4}"/>
              </a:ext>
            </a:extLst>
          </p:cNvPr>
          <p:cNvSpPr txBox="1">
            <a:spLocks noChangeArrowheads="1"/>
          </p:cNvSpPr>
          <p:nvPr/>
        </p:nvSpPr>
        <p:spPr bwMode="auto">
          <a:xfrm>
            <a:off x="146050" y="250825"/>
            <a:ext cx="6985000" cy="25304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SHAPE LANGUAGE</a:t>
            </a:r>
            <a:endParaRPr lang="en-US">
              <a:solidFill>
                <a:schemeClr val="bg2"/>
              </a:solidFill>
            </a:endParaRPr>
          </a:p>
        </p:txBody>
      </p:sp>
      <p:sp>
        <p:nvSpPr>
          <p:cNvPr id="64517" name="Rectangle 8">
            <a:extLst>
              <a:ext uri="{FF2B5EF4-FFF2-40B4-BE49-F238E27FC236}">
                <a16:creationId xmlns:a16="http://schemas.microsoft.com/office/drawing/2014/main" id="{CD7582FA-A2BA-4D43-9804-C75B03D4C9F2}"/>
              </a:ext>
            </a:extLst>
          </p:cNvPr>
          <p:cNvSpPr>
            <a:spLocks noChangeArrowheads="1"/>
          </p:cNvSpPr>
          <p:nvPr/>
        </p:nvSpPr>
        <p:spPr bwMode="auto">
          <a:xfrm>
            <a:off x="0" y="7548563"/>
            <a:ext cx="52070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bg2"/>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E4D4E"/>
        </a:solidFill>
        <a:effectLst/>
      </p:bgPr>
    </p:bg>
    <p:spTree>
      <p:nvGrpSpPr>
        <p:cNvPr id="1" name=""/>
        <p:cNvGrpSpPr/>
        <p:nvPr/>
      </p:nvGrpSpPr>
      <p:grpSpPr>
        <a:xfrm>
          <a:off x="0" y="0"/>
          <a:ext cx="0" cy="0"/>
          <a:chOff x="0" y="0"/>
          <a:chExt cx="0" cy="0"/>
        </a:xfrm>
      </p:grpSpPr>
      <p:pic>
        <p:nvPicPr>
          <p:cNvPr id="19458" name="Picture 2" descr="01">
            <a:extLst>
              <a:ext uri="{FF2B5EF4-FFF2-40B4-BE49-F238E27FC236}">
                <a16:creationId xmlns:a16="http://schemas.microsoft.com/office/drawing/2014/main" id="{B45A5B76-154C-4C0C-B383-17BA817DB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475" y="395288"/>
            <a:ext cx="8601075" cy="591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Group 2">
            <a:extLst>
              <a:ext uri="{FF2B5EF4-FFF2-40B4-BE49-F238E27FC236}">
                <a16:creationId xmlns:a16="http://schemas.microsoft.com/office/drawing/2014/main" id="{6527EF18-86BD-43E9-8470-FAB2CC64812B}"/>
              </a:ext>
            </a:extLst>
          </p:cNvPr>
          <p:cNvGrpSpPr>
            <a:grpSpLocks/>
          </p:cNvGrpSpPr>
          <p:nvPr/>
        </p:nvGrpSpPr>
        <p:grpSpPr bwMode="auto">
          <a:xfrm>
            <a:off x="11522075" y="7400925"/>
            <a:ext cx="4754563" cy="1743075"/>
            <a:chOff x="7258" y="4662"/>
            <a:chExt cx="2995" cy="1098"/>
          </a:xfrm>
        </p:grpSpPr>
        <p:pic>
          <p:nvPicPr>
            <p:cNvPr id="19461" name="Picture 18" descr="Blood splatter_Alpha_reduced">
              <a:extLst>
                <a:ext uri="{FF2B5EF4-FFF2-40B4-BE49-F238E27FC236}">
                  <a16:creationId xmlns:a16="http://schemas.microsoft.com/office/drawing/2014/main" id="{17ECD23B-4B99-490D-B1D1-B5EECE943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7" descr="Logo_reduced">
              <a:extLst>
                <a:ext uri="{FF2B5EF4-FFF2-40B4-BE49-F238E27FC236}">
                  <a16:creationId xmlns:a16="http://schemas.microsoft.com/office/drawing/2014/main" id="{70D71C81-BDDC-4CF8-8ADB-04CC8433F3DE}"/>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9" descr="Namco Bandai Logo white copy2">
              <a:extLst>
                <a:ext uri="{FF2B5EF4-FFF2-40B4-BE49-F238E27FC236}">
                  <a16:creationId xmlns:a16="http://schemas.microsoft.com/office/drawing/2014/main" id="{F8521C5E-D4E8-4B51-9596-DE1B1D6F3F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0" name="Text Box 7">
            <a:extLst>
              <a:ext uri="{FF2B5EF4-FFF2-40B4-BE49-F238E27FC236}">
                <a16:creationId xmlns:a16="http://schemas.microsoft.com/office/drawing/2014/main" id="{C7DD6E0E-8A9C-4596-9617-D9248E2F8EDA}"/>
              </a:ext>
            </a:extLst>
          </p:cNvPr>
          <p:cNvSpPr txBox="1">
            <a:spLocks noChangeArrowheads="1"/>
          </p:cNvSpPr>
          <p:nvPr/>
        </p:nvSpPr>
        <p:spPr bwMode="auto">
          <a:xfrm>
            <a:off x="3027363" y="6227763"/>
            <a:ext cx="1022508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400" b="1">
                <a:solidFill>
                  <a:srgbClr val="DDDDDD"/>
                </a:solidFill>
                <a:latin typeface="Courier New" panose="02070309020205020404" pitchFamily="49" charset="0"/>
              </a:rPr>
              <a:t>Afro’s Father was the number one fighter in the world. </a:t>
            </a:r>
          </a:p>
          <a:p>
            <a:pPr algn="ctr" eaLnBrk="1" hangingPunct="1"/>
            <a:r>
              <a:rPr lang="en-US" altLang="zh-CN" sz="2400" b="1">
                <a:solidFill>
                  <a:srgbClr val="DDDDDD"/>
                </a:solidFill>
                <a:latin typeface="Courier New" panose="02070309020205020404" pitchFamily="49" charset="0"/>
              </a:rPr>
              <a:t>Afro’s Father was a God.</a:t>
            </a:r>
          </a:p>
          <a:p>
            <a:pPr algn="ctr" eaLnBrk="1" hangingPunct="1"/>
            <a:r>
              <a:rPr lang="en-US" altLang="zh-CN" sz="2400" b="1">
                <a:solidFill>
                  <a:srgbClr val="DDDDDD"/>
                </a:solidFill>
                <a:latin typeface="Courier New" panose="02070309020205020404" pitchFamily="49" charset="0"/>
              </a:rPr>
              <a:t>Justice was the Number Two. </a:t>
            </a:r>
          </a:p>
          <a:p>
            <a:pPr algn="ctr" eaLnBrk="1" hangingPunct="1"/>
            <a:r>
              <a:rPr lang="en-US" altLang="zh-CN" sz="2400" b="1">
                <a:solidFill>
                  <a:srgbClr val="DDDDDD"/>
                </a:solidFill>
                <a:latin typeface="Courier New" panose="02070309020205020404" pitchFamily="49" charset="0"/>
              </a:rPr>
              <a:t>Only the Number Two can challenge the Number One.</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4" descr="okiku_cloth_folds_diagram5">
            <a:extLst>
              <a:ext uri="{FF2B5EF4-FFF2-40B4-BE49-F238E27FC236}">
                <a16:creationId xmlns:a16="http://schemas.microsoft.com/office/drawing/2014/main" id="{41602C04-3AC0-48BF-B9CA-9E54FCA9D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0"/>
            <a:ext cx="17857788" cy="914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39" name="Group 2">
            <a:extLst>
              <a:ext uri="{FF2B5EF4-FFF2-40B4-BE49-F238E27FC236}">
                <a16:creationId xmlns:a16="http://schemas.microsoft.com/office/drawing/2014/main" id="{A045E462-AE50-4AC1-A105-432450A00424}"/>
              </a:ext>
            </a:extLst>
          </p:cNvPr>
          <p:cNvGrpSpPr>
            <a:grpSpLocks/>
          </p:cNvGrpSpPr>
          <p:nvPr/>
        </p:nvGrpSpPr>
        <p:grpSpPr bwMode="auto">
          <a:xfrm>
            <a:off x="11522075" y="7400925"/>
            <a:ext cx="4754563" cy="1743075"/>
            <a:chOff x="7258" y="4662"/>
            <a:chExt cx="2995" cy="1098"/>
          </a:xfrm>
        </p:grpSpPr>
        <p:pic>
          <p:nvPicPr>
            <p:cNvPr id="65542" name="Picture 18" descr="Blood splatter_Alpha_reduced">
              <a:extLst>
                <a:ext uri="{FF2B5EF4-FFF2-40B4-BE49-F238E27FC236}">
                  <a16:creationId xmlns:a16="http://schemas.microsoft.com/office/drawing/2014/main" id="{6E165A56-88CB-4BA8-8D22-7460073680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7" descr="Logo_reduced">
              <a:extLst>
                <a:ext uri="{FF2B5EF4-FFF2-40B4-BE49-F238E27FC236}">
                  <a16:creationId xmlns:a16="http://schemas.microsoft.com/office/drawing/2014/main" id="{295CA638-AB25-4368-98C8-E9817A2ABAB7}"/>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9" descr="Namco Bandai Logo white copy2">
              <a:extLst>
                <a:ext uri="{FF2B5EF4-FFF2-40B4-BE49-F238E27FC236}">
                  <a16:creationId xmlns:a16="http://schemas.microsoft.com/office/drawing/2014/main" id="{303CA5CD-FF7D-4B66-961A-1AA2C47B68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8299" name="Text Box 11">
            <a:extLst>
              <a:ext uri="{FF2B5EF4-FFF2-40B4-BE49-F238E27FC236}">
                <a16:creationId xmlns:a16="http://schemas.microsoft.com/office/drawing/2014/main" id="{E598B55A-D253-465F-A4F9-C2841839FA10}"/>
              </a:ext>
            </a:extLst>
          </p:cNvPr>
          <p:cNvSpPr txBox="1">
            <a:spLocks noChangeArrowheads="1"/>
          </p:cNvSpPr>
          <p:nvPr/>
        </p:nvSpPr>
        <p:spPr bwMode="auto">
          <a:xfrm>
            <a:off x="146050" y="250825"/>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ANGULARITY</a:t>
            </a:r>
            <a:endParaRPr lang="en-US">
              <a:solidFill>
                <a:schemeClr val="bg2"/>
              </a:solidFill>
            </a:endParaRPr>
          </a:p>
        </p:txBody>
      </p:sp>
      <p:sp>
        <p:nvSpPr>
          <p:cNvPr id="65541" name="Rectangle 8">
            <a:extLst>
              <a:ext uri="{FF2B5EF4-FFF2-40B4-BE49-F238E27FC236}">
                <a16:creationId xmlns:a16="http://schemas.microsoft.com/office/drawing/2014/main" id="{48D3B670-15D6-46FF-8792-6A3A1ACAB192}"/>
              </a:ext>
            </a:extLst>
          </p:cNvPr>
          <p:cNvSpPr>
            <a:spLocks noChangeArrowheads="1"/>
          </p:cNvSpPr>
          <p:nvPr/>
        </p:nvSpPr>
        <p:spPr bwMode="auto">
          <a:xfrm>
            <a:off x="0" y="7548563"/>
            <a:ext cx="52070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r>
              <a:rPr lang="en-US" altLang="zh-CN" sz="1400">
                <a:solidFill>
                  <a:schemeClr val="bg2"/>
                </a:solidFill>
                <a:latin typeface="Arial" panose="020B0604020202020204" pitchFamily="34" charset="0"/>
              </a:rPr>
              <a:t>© 2006 TAKASHI OKAZAKI, GONZO / SAMURAI PROJECT</a:t>
            </a:r>
            <a:r>
              <a:rPr lang="en-US" altLang="zh-CN"/>
              <a:t> </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a:extLst>
              <a:ext uri="{FF2B5EF4-FFF2-40B4-BE49-F238E27FC236}">
                <a16:creationId xmlns:a16="http://schemas.microsoft.com/office/drawing/2014/main" id="{7D07970E-E4EA-47B9-BA14-9878DED256FD}"/>
              </a:ext>
            </a:extLst>
          </p:cNvPr>
          <p:cNvGrpSpPr>
            <a:grpSpLocks/>
          </p:cNvGrpSpPr>
          <p:nvPr/>
        </p:nvGrpSpPr>
        <p:grpSpPr bwMode="auto">
          <a:xfrm>
            <a:off x="11522075" y="7400925"/>
            <a:ext cx="4754563" cy="1743075"/>
            <a:chOff x="7258" y="4662"/>
            <a:chExt cx="2995" cy="1098"/>
          </a:xfrm>
        </p:grpSpPr>
        <p:pic>
          <p:nvPicPr>
            <p:cNvPr id="66565" name="Picture 18" descr="Blood splatter_Alpha_reduced">
              <a:extLst>
                <a:ext uri="{FF2B5EF4-FFF2-40B4-BE49-F238E27FC236}">
                  <a16:creationId xmlns:a16="http://schemas.microsoft.com/office/drawing/2014/main" id="{E2BE1BBE-EB7A-4A56-9E07-5756B6001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17" descr="Logo_reduced">
              <a:extLst>
                <a:ext uri="{FF2B5EF4-FFF2-40B4-BE49-F238E27FC236}">
                  <a16:creationId xmlns:a16="http://schemas.microsoft.com/office/drawing/2014/main" id="{82754A61-AC63-45C4-A2DD-0F7584531550}"/>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19" descr="Namco Bandai Logo white copy2">
              <a:extLst>
                <a:ext uri="{FF2B5EF4-FFF2-40B4-BE49-F238E27FC236}">
                  <a16:creationId xmlns:a16="http://schemas.microsoft.com/office/drawing/2014/main" id="{77416C1B-90B9-4AAB-9CA3-0ED2E4743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6563" name="Picture 10" descr="ztool_cloth_folds">
            <a:extLst>
              <a:ext uri="{FF2B5EF4-FFF2-40B4-BE49-F238E27FC236}">
                <a16:creationId xmlns:a16="http://schemas.microsoft.com/office/drawing/2014/main" id="{22D0FF0A-9BF0-4B67-B951-B29F8A3E77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0"/>
            <a:ext cx="7440613" cy="869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325" name="Text Box 13">
            <a:extLst>
              <a:ext uri="{FF2B5EF4-FFF2-40B4-BE49-F238E27FC236}">
                <a16:creationId xmlns:a16="http://schemas.microsoft.com/office/drawing/2014/main" id="{ECB63F69-3FCB-4E9B-8983-5E1B98C155DB}"/>
              </a:ext>
            </a:extLst>
          </p:cNvPr>
          <p:cNvSpPr txBox="1">
            <a:spLocks noChangeArrowheads="1"/>
          </p:cNvSpPr>
          <p:nvPr/>
        </p:nvSpPr>
        <p:spPr bwMode="auto">
          <a:xfrm>
            <a:off x="146050" y="250825"/>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ANGULARITY</a:t>
            </a:r>
            <a:endParaRPr lang="en-US">
              <a:solidFill>
                <a:schemeClr val="bg2"/>
              </a:solidFill>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2">
            <a:extLst>
              <a:ext uri="{FF2B5EF4-FFF2-40B4-BE49-F238E27FC236}">
                <a16:creationId xmlns:a16="http://schemas.microsoft.com/office/drawing/2014/main" id="{CF3417B2-DBF1-4E35-BF4F-F9C7EE862297}"/>
              </a:ext>
            </a:extLst>
          </p:cNvPr>
          <p:cNvGrpSpPr>
            <a:grpSpLocks/>
          </p:cNvGrpSpPr>
          <p:nvPr/>
        </p:nvGrpSpPr>
        <p:grpSpPr bwMode="auto">
          <a:xfrm>
            <a:off x="11522075" y="7400925"/>
            <a:ext cx="4754563" cy="1743075"/>
            <a:chOff x="7258" y="4662"/>
            <a:chExt cx="2995" cy="1098"/>
          </a:xfrm>
        </p:grpSpPr>
        <p:pic>
          <p:nvPicPr>
            <p:cNvPr id="67589" name="Picture 18" descr="Blood splatter_Alpha_reduced">
              <a:extLst>
                <a:ext uri="{FF2B5EF4-FFF2-40B4-BE49-F238E27FC236}">
                  <a16:creationId xmlns:a16="http://schemas.microsoft.com/office/drawing/2014/main" id="{A6D03E39-CE08-4518-A6CD-1AE2997E9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17" descr="Logo_reduced">
              <a:extLst>
                <a:ext uri="{FF2B5EF4-FFF2-40B4-BE49-F238E27FC236}">
                  <a16:creationId xmlns:a16="http://schemas.microsoft.com/office/drawing/2014/main" id="{574AE09B-2A8B-4277-8575-DE275D0DC292}"/>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19" descr="Namco Bandai Logo white copy2">
              <a:extLst>
                <a:ext uri="{FF2B5EF4-FFF2-40B4-BE49-F238E27FC236}">
                  <a16:creationId xmlns:a16="http://schemas.microsoft.com/office/drawing/2014/main" id="{A4B2F577-AF6E-470A-AF3D-3F4116B34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7587" name="Picture 7" descr="ztool_cloth_folds_diagram">
            <a:extLst>
              <a:ext uri="{FF2B5EF4-FFF2-40B4-BE49-F238E27FC236}">
                <a16:creationId xmlns:a16="http://schemas.microsoft.com/office/drawing/2014/main" id="{53BD355C-1FAD-4904-86C0-782AECF916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0"/>
            <a:ext cx="7440613" cy="869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325" name="Text Box 13">
            <a:extLst>
              <a:ext uri="{FF2B5EF4-FFF2-40B4-BE49-F238E27FC236}">
                <a16:creationId xmlns:a16="http://schemas.microsoft.com/office/drawing/2014/main" id="{646AF926-59B3-4491-8B98-E878191A7ADD}"/>
              </a:ext>
            </a:extLst>
          </p:cNvPr>
          <p:cNvSpPr txBox="1">
            <a:spLocks noChangeArrowheads="1"/>
          </p:cNvSpPr>
          <p:nvPr/>
        </p:nvSpPr>
        <p:spPr bwMode="auto">
          <a:xfrm>
            <a:off x="146050" y="250825"/>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ANGULARITY</a:t>
            </a:r>
            <a:endParaRPr lang="en-US">
              <a:solidFill>
                <a:schemeClr val="bg2"/>
              </a:solidFill>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8" name="Group 16">
            <a:extLst>
              <a:ext uri="{FF2B5EF4-FFF2-40B4-BE49-F238E27FC236}">
                <a16:creationId xmlns:a16="http://schemas.microsoft.com/office/drawing/2014/main" id="{F5B82ECC-9F22-45C0-B949-A6A97338AA05}"/>
              </a:ext>
            </a:extLst>
          </p:cNvPr>
          <p:cNvGrpSpPr>
            <a:grpSpLocks/>
          </p:cNvGrpSpPr>
          <p:nvPr/>
        </p:nvGrpSpPr>
        <p:grpSpPr bwMode="auto">
          <a:xfrm>
            <a:off x="1512888" y="1403350"/>
            <a:ext cx="6084887" cy="6769100"/>
            <a:chOff x="636" y="884"/>
            <a:chExt cx="4150" cy="4617"/>
          </a:xfrm>
        </p:grpSpPr>
        <p:graphicFrame>
          <p:nvGraphicFramePr>
            <p:cNvPr id="1026" name="Object 2">
              <a:extLst>
                <a:ext uri="{FF2B5EF4-FFF2-40B4-BE49-F238E27FC236}">
                  <a16:creationId xmlns:a16="http://schemas.microsoft.com/office/drawing/2014/main" id="{E7E9DB71-D7CE-44B1-A6E6-C889D27A9C84}"/>
                </a:ext>
              </a:extLst>
            </p:cNvPr>
            <p:cNvGraphicFramePr>
              <a:graphicFrameLocks noChangeAspect="1"/>
            </p:cNvGraphicFramePr>
            <p:nvPr/>
          </p:nvGraphicFramePr>
          <p:xfrm>
            <a:off x="636" y="884"/>
            <a:ext cx="4150" cy="2258"/>
          </p:xfrm>
          <a:graphic>
            <a:graphicData uri="http://schemas.openxmlformats.org/presentationml/2006/ole">
              <mc:AlternateContent xmlns:mc="http://schemas.openxmlformats.org/markup-compatibility/2006">
                <mc:Choice xmlns:v="urn:schemas-microsoft-com:vml" Requires="v">
                  <p:oleObj spid="_x0000_s1035" name="Image" r:id="rId4" imgW="6588265" imgH="3584000" progId="Photoshop.Image.9">
                    <p:embed/>
                  </p:oleObj>
                </mc:Choice>
                <mc:Fallback>
                  <p:oleObj name="Image" r:id="rId4" imgW="6588265" imgH="3584000" progId="Photoshop.Image.9">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 y="884"/>
                          <a:ext cx="4150" cy="2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3">
              <a:extLst>
                <a:ext uri="{FF2B5EF4-FFF2-40B4-BE49-F238E27FC236}">
                  <a16:creationId xmlns:a16="http://schemas.microsoft.com/office/drawing/2014/main" id="{6C8FB1CD-8553-428F-A427-FB992DCFB260}"/>
                </a:ext>
              </a:extLst>
            </p:cNvPr>
            <p:cNvGraphicFramePr>
              <a:graphicFrameLocks noChangeAspect="1"/>
            </p:cNvGraphicFramePr>
            <p:nvPr/>
          </p:nvGraphicFramePr>
          <p:xfrm>
            <a:off x="636" y="3243"/>
            <a:ext cx="4150" cy="2258"/>
          </p:xfrm>
          <a:graphic>
            <a:graphicData uri="http://schemas.openxmlformats.org/presentationml/2006/ole">
              <mc:AlternateContent xmlns:mc="http://schemas.openxmlformats.org/markup-compatibility/2006">
                <mc:Choice xmlns:v="urn:schemas-microsoft-com:vml" Requires="v">
                  <p:oleObj spid="_x0000_s1036" name="Image" r:id="rId6" imgW="6588265" imgH="3584000" progId="Photoshop.Image.9">
                    <p:embed/>
                  </p:oleObj>
                </mc:Choice>
                <mc:Fallback>
                  <p:oleObj name="Image" r:id="rId6" imgW="6588265" imgH="3584000" progId="Photoshop.Image.9">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 y="3243"/>
                          <a:ext cx="4150" cy="2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029" name="Picture 10" descr="full_body">
            <a:extLst>
              <a:ext uri="{FF2B5EF4-FFF2-40B4-BE49-F238E27FC236}">
                <a16:creationId xmlns:a16="http://schemas.microsoft.com/office/drawing/2014/main" id="{837E8FF8-BDDB-4A4E-A4F6-BAC58A8997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8250" y="250825"/>
            <a:ext cx="4516438" cy="872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0" name="Group 6">
            <a:extLst>
              <a:ext uri="{FF2B5EF4-FFF2-40B4-BE49-F238E27FC236}">
                <a16:creationId xmlns:a16="http://schemas.microsoft.com/office/drawing/2014/main" id="{BCEA93C9-D9B1-48E4-9668-A8331DE14536}"/>
              </a:ext>
            </a:extLst>
          </p:cNvPr>
          <p:cNvGrpSpPr>
            <a:grpSpLocks/>
          </p:cNvGrpSpPr>
          <p:nvPr/>
        </p:nvGrpSpPr>
        <p:grpSpPr bwMode="auto">
          <a:xfrm>
            <a:off x="11522075" y="7400925"/>
            <a:ext cx="4754563" cy="1743075"/>
            <a:chOff x="1452" y="975"/>
            <a:chExt cx="4748" cy="1740"/>
          </a:xfrm>
        </p:grpSpPr>
        <p:pic>
          <p:nvPicPr>
            <p:cNvPr id="1032" name="Picture 18" descr="Blood splatter_Alpha_reduced">
              <a:extLst>
                <a:ext uri="{FF2B5EF4-FFF2-40B4-BE49-F238E27FC236}">
                  <a16:creationId xmlns:a16="http://schemas.microsoft.com/office/drawing/2014/main" id="{5EFBB58A-57AE-47AB-BD6E-FB67EE6EAA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7" descr="Logo_reduced">
              <a:extLst>
                <a:ext uri="{FF2B5EF4-FFF2-40B4-BE49-F238E27FC236}">
                  <a16:creationId xmlns:a16="http://schemas.microsoft.com/office/drawing/2014/main" id="{BD623CEE-CDEF-4E28-81A0-019C090DC346}"/>
                </a:ext>
              </a:extLst>
            </p:cNvPr>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9" descr="Namco Bandai Logo white copy2">
              <a:extLst>
                <a:ext uri="{FF2B5EF4-FFF2-40B4-BE49-F238E27FC236}">
                  <a16:creationId xmlns:a16="http://schemas.microsoft.com/office/drawing/2014/main" id="{9D1536C1-6499-4178-8660-3C12E8B78C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8849" name="Text Box 17">
            <a:extLst>
              <a:ext uri="{FF2B5EF4-FFF2-40B4-BE49-F238E27FC236}">
                <a16:creationId xmlns:a16="http://schemas.microsoft.com/office/drawing/2014/main" id="{B8145F90-1C4C-48DB-9B73-5CFD49D5DC32}"/>
              </a:ext>
            </a:extLst>
          </p:cNvPr>
          <p:cNvSpPr txBox="1">
            <a:spLocks noChangeArrowheads="1"/>
          </p:cNvSpPr>
          <p:nvPr/>
        </p:nvSpPr>
        <p:spPr bwMode="auto">
          <a:xfrm>
            <a:off x="88900" y="127000"/>
            <a:ext cx="10285413" cy="1311275"/>
          </a:xfrm>
          <a:prstGeom prst="rect">
            <a:avLst/>
          </a:prstGeom>
          <a:noFill/>
          <a:ln w="9525">
            <a:noFill/>
            <a:miter lim="800000"/>
            <a:headEnd/>
            <a:tailEnd/>
          </a:ln>
          <a:effectLst/>
        </p:spPr>
        <p:txBody>
          <a:bodyPr lIns="91949" tIns="45975" rIns="91949" bIns="45975">
            <a:spAutoFit/>
          </a:bodyPr>
          <a:lstStyle/>
          <a:p>
            <a:pPr defTabSz="919163">
              <a:spcBef>
                <a:spcPct val="50000"/>
              </a:spcBef>
              <a:defRPr/>
            </a:pPr>
            <a:r>
              <a:rPr lang="cy-GB" sz="8000">
                <a:solidFill>
                  <a:schemeClr val="bg2"/>
                </a:solidFill>
                <a:effectLst>
                  <a:outerShdw blurRad="38100" dist="38100" dir="2700000" algn="tl">
                    <a:srgbClr val="000000"/>
                  </a:outerShdw>
                </a:effectLst>
              </a:rPr>
              <a:t>5</a:t>
            </a:r>
            <a:r>
              <a:rPr lang="cy-GB" sz="8000" baseline="30000">
                <a:solidFill>
                  <a:schemeClr val="bg2"/>
                </a:solidFill>
                <a:effectLst>
                  <a:outerShdw blurRad="38100" dist="38100" dir="2700000" algn="tl">
                    <a:srgbClr val="000000"/>
                  </a:outerShdw>
                </a:effectLst>
              </a:rPr>
              <a:t>TH</a:t>
            </a:r>
            <a:r>
              <a:rPr lang="cy-GB" sz="8000">
                <a:solidFill>
                  <a:schemeClr val="bg2"/>
                </a:solidFill>
                <a:effectLst>
                  <a:outerShdw blurRad="38100" dist="38100" dir="2700000" algn="tl">
                    <a:srgbClr val="000000"/>
                  </a:outerShdw>
                </a:effectLst>
              </a:rPr>
              <a:t> GEN. AFRO</a:t>
            </a:r>
            <a:endParaRPr lang="en-GB" sz="8000">
              <a:solidFill>
                <a:schemeClr val="bg2"/>
              </a:solidFill>
              <a:effectLst>
                <a:outerShdw blurRad="38100" dist="38100" dir="2700000" algn="tl">
                  <a:srgbClr val="000000"/>
                </a:outerShdw>
              </a:effectLst>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ext Box 2">
            <a:extLst>
              <a:ext uri="{FF2B5EF4-FFF2-40B4-BE49-F238E27FC236}">
                <a16:creationId xmlns:a16="http://schemas.microsoft.com/office/drawing/2014/main" id="{36F89985-595E-46C5-A4A1-A67285292B9B}"/>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UBER SHADER</a:t>
            </a:r>
            <a:endParaRPr lang="en-US">
              <a:solidFill>
                <a:schemeClr val="bg2"/>
              </a:solidFill>
            </a:endParaRPr>
          </a:p>
        </p:txBody>
      </p:sp>
      <p:pic>
        <p:nvPicPr>
          <p:cNvPr id="68611" name="Picture 18" descr="Blood splatter_Alpha_reduced">
            <a:extLst>
              <a:ext uri="{FF2B5EF4-FFF2-40B4-BE49-F238E27FC236}">
                <a16:creationId xmlns:a16="http://schemas.microsoft.com/office/drawing/2014/main" id="{E516AB9A-D444-4B63-A3C4-40C4D78AE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2">
            <a:extLst>
              <a:ext uri="{FF2B5EF4-FFF2-40B4-BE49-F238E27FC236}">
                <a16:creationId xmlns:a16="http://schemas.microsoft.com/office/drawing/2014/main" id="{300C65D4-5A4B-4E70-9CEF-F3644D98A1CC}"/>
              </a:ext>
            </a:extLst>
          </p:cNvPr>
          <p:cNvGrpSpPr>
            <a:grpSpLocks/>
          </p:cNvGrpSpPr>
          <p:nvPr/>
        </p:nvGrpSpPr>
        <p:grpSpPr bwMode="auto">
          <a:xfrm>
            <a:off x="11522075" y="7400925"/>
            <a:ext cx="4754563" cy="1743075"/>
            <a:chOff x="7258" y="4662"/>
            <a:chExt cx="2995" cy="1098"/>
          </a:xfrm>
        </p:grpSpPr>
        <p:pic>
          <p:nvPicPr>
            <p:cNvPr id="69638" name="Picture 18" descr="Blood splatter_Alpha_reduced">
              <a:extLst>
                <a:ext uri="{FF2B5EF4-FFF2-40B4-BE49-F238E27FC236}">
                  <a16:creationId xmlns:a16="http://schemas.microsoft.com/office/drawing/2014/main" id="{3D18030C-DE39-4FCE-9E34-4E49DB1B4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7" descr="Logo_reduced">
              <a:extLst>
                <a:ext uri="{FF2B5EF4-FFF2-40B4-BE49-F238E27FC236}">
                  <a16:creationId xmlns:a16="http://schemas.microsoft.com/office/drawing/2014/main" id="{34FB7F56-4C13-410A-B7BD-BEB65B81EBAC}"/>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9" descr="Namco Bandai Logo white copy2">
              <a:extLst>
                <a:ext uri="{FF2B5EF4-FFF2-40B4-BE49-F238E27FC236}">
                  <a16:creationId xmlns:a16="http://schemas.microsoft.com/office/drawing/2014/main" id="{8B35ED23-0973-4CC0-817C-2B2E0A288C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635" name="Rectangle 7">
            <a:extLst>
              <a:ext uri="{FF2B5EF4-FFF2-40B4-BE49-F238E27FC236}">
                <a16:creationId xmlns:a16="http://schemas.microsoft.com/office/drawing/2014/main" id="{B0F08E0B-5F6F-403B-888A-263A9F6F340A}"/>
              </a:ext>
            </a:extLst>
          </p:cNvPr>
          <p:cNvSpPr>
            <a:spLocks noChangeArrowheads="1"/>
          </p:cNvSpPr>
          <p:nvPr/>
        </p:nvSpPr>
        <p:spPr bwMode="auto">
          <a:xfrm>
            <a:off x="3457575" y="2124075"/>
            <a:ext cx="5400675" cy="545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buFontTx/>
              <a:buChar char="•"/>
            </a:pPr>
            <a:r>
              <a:rPr lang="en-US" altLang="zh-CN" sz="4400" b="1">
                <a:latin typeface="Arial" panose="020B0604020202020204" pitchFamily="34" charset="0"/>
              </a:rPr>
              <a:t>Diffuse Map</a:t>
            </a:r>
          </a:p>
          <a:p>
            <a:pPr eaLnBrk="1" hangingPunct="1">
              <a:buFontTx/>
              <a:buChar char="•"/>
            </a:pPr>
            <a:r>
              <a:rPr lang="en-US" altLang="zh-CN" sz="4400" b="1">
                <a:latin typeface="Arial" panose="020B0604020202020204" pitchFamily="34" charset="0"/>
              </a:rPr>
              <a:t>Normal Map</a:t>
            </a:r>
          </a:p>
          <a:p>
            <a:pPr eaLnBrk="1" hangingPunct="1">
              <a:buFontTx/>
              <a:buChar char="•"/>
            </a:pPr>
            <a:r>
              <a:rPr lang="en-US" altLang="zh-CN" sz="4400" b="1">
                <a:latin typeface="Arial" panose="020B0604020202020204" pitchFamily="34" charset="0"/>
              </a:rPr>
              <a:t>Specular Map</a:t>
            </a:r>
          </a:p>
          <a:p>
            <a:pPr eaLnBrk="1" hangingPunct="1">
              <a:buFontTx/>
              <a:buChar char="•"/>
            </a:pPr>
            <a:r>
              <a:rPr lang="en-US" altLang="zh-CN" sz="4400" b="1">
                <a:latin typeface="Arial" panose="020B0604020202020204" pitchFamily="34" charset="0"/>
              </a:rPr>
              <a:t>Light Map</a:t>
            </a:r>
          </a:p>
          <a:p>
            <a:pPr eaLnBrk="1" hangingPunct="1">
              <a:buFontTx/>
              <a:buChar char="•"/>
            </a:pPr>
            <a:r>
              <a:rPr lang="en-US" altLang="zh-CN" sz="4400" b="1">
                <a:latin typeface="Arial" panose="020B0604020202020204" pitchFamily="34" charset="0"/>
              </a:rPr>
              <a:t>Decal Map</a:t>
            </a:r>
          </a:p>
          <a:p>
            <a:pPr eaLnBrk="1" hangingPunct="1">
              <a:buFontTx/>
              <a:buChar char="•"/>
            </a:pPr>
            <a:r>
              <a:rPr lang="en-US" altLang="zh-CN" sz="4400" b="1">
                <a:latin typeface="Arial" panose="020B0604020202020204" pitchFamily="34" charset="0"/>
              </a:rPr>
              <a:t>Emissive Map</a:t>
            </a:r>
          </a:p>
          <a:p>
            <a:pPr eaLnBrk="1" hangingPunct="1">
              <a:buFontTx/>
              <a:buChar char="•"/>
            </a:pPr>
            <a:endParaRPr lang="en-US" altLang="zh-CN" sz="4400" b="1">
              <a:latin typeface="Arial" panose="020B0604020202020204" pitchFamily="34" charset="0"/>
            </a:endParaRPr>
          </a:p>
          <a:p>
            <a:pPr eaLnBrk="1" hangingPunct="1">
              <a:buFontTx/>
              <a:buChar char="•"/>
            </a:pPr>
            <a:endParaRPr lang="en-US" altLang="zh-CN" sz="4400" b="1">
              <a:latin typeface="Arial" panose="020B0604020202020204" pitchFamily="34" charset="0"/>
            </a:endParaRPr>
          </a:p>
        </p:txBody>
      </p:sp>
      <p:sp>
        <p:nvSpPr>
          <p:cNvPr id="301065" name="Text Box 9">
            <a:extLst>
              <a:ext uri="{FF2B5EF4-FFF2-40B4-BE49-F238E27FC236}">
                <a16:creationId xmlns:a16="http://schemas.microsoft.com/office/drawing/2014/main" id="{C740BB99-5573-4446-AC4F-66EFFE75CB44}"/>
              </a:ext>
            </a:extLst>
          </p:cNvPr>
          <p:cNvSpPr txBox="1">
            <a:spLocks noChangeArrowheads="1"/>
          </p:cNvSpPr>
          <p:nvPr/>
        </p:nvSpPr>
        <p:spPr bwMode="auto">
          <a:xfrm>
            <a:off x="146050" y="250825"/>
            <a:ext cx="1529715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UBERSHADER SUPPORTS:</a:t>
            </a:r>
            <a:endParaRPr lang="en-US">
              <a:solidFill>
                <a:schemeClr val="bg2"/>
              </a:solidFill>
            </a:endParaRPr>
          </a:p>
        </p:txBody>
      </p:sp>
      <p:sp>
        <p:nvSpPr>
          <p:cNvPr id="69637" name="Rectangle 10">
            <a:extLst>
              <a:ext uri="{FF2B5EF4-FFF2-40B4-BE49-F238E27FC236}">
                <a16:creationId xmlns:a16="http://schemas.microsoft.com/office/drawing/2014/main" id="{47F66C8C-15EE-4D52-A3DC-3EB503339EA7}"/>
              </a:ext>
            </a:extLst>
          </p:cNvPr>
          <p:cNvSpPr>
            <a:spLocks noChangeArrowheads="1"/>
          </p:cNvSpPr>
          <p:nvPr/>
        </p:nvSpPr>
        <p:spPr bwMode="auto">
          <a:xfrm>
            <a:off x="8642350" y="2124075"/>
            <a:ext cx="540067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buFontTx/>
              <a:buChar char="•"/>
            </a:pPr>
            <a:r>
              <a:rPr lang="en-US" altLang="zh-CN" sz="4400" b="1">
                <a:latin typeface="Arial" panose="020B0604020202020204" pitchFamily="34" charset="0"/>
              </a:rPr>
              <a:t>Cube Map</a:t>
            </a:r>
          </a:p>
          <a:p>
            <a:pPr eaLnBrk="1" hangingPunct="1">
              <a:buFontTx/>
              <a:buChar char="•"/>
            </a:pPr>
            <a:r>
              <a:rPr lang="en-US" altLang="zh-CN" sz="4400" b="1">
                <a:latin typeface="Arial" panose="020B0604020202020204" pitchFamily="34" charset="0"/>
              </a:rPr>
              <a:t>Shadow Map</a:t>
            </a:r>
          </a:p>
          <a:p>
            <a:pPr eaLnBrk="1" hangingPunct="1">
              <a:buFontTx/>
              <a:buChar char="•"/>
            </a:pPr>
            <a:r>
              <a:rPr lang="en-US" altLang="zh-CN" sz="4400" b="1">
                <a:latin typeface="Arial" panose="020B0604020202020204" pitchFamily="34" charset="0"/>
              </a:rPr>
              <a:t>Point Lights</a:t>
            </a:r>
          </a:p>
          <a:p>
            <a:pPr eaLnBrk="1" hangingPunct="1">
              <a:buFontTx/>
              <a:buChar char="•"/>
            </a:pPr>
            <a:r>
              <a:rPr lang="en-US" altLang="zh-CN" sz="4400" b="1">
                <a:latin typeface="Arial" panose="020B0604020202020204" pitchFamily="34" charset="0"/>
              </a:rPr>
              <a:t>Spot Lights</a:t>
            </a:r>
          </a:p>
          <a:p>
            <a:pPr eaLnBrk="1" hangingPunct="1">
              <a:buFontTx/>
              <a:buChar char="•"/>
            </a:pPr>
            <a:r>
              <a:rPr lang="en-US" altLang="zh-CN" sz="4400" b="1">
                <a:latin typeface="Arial" panose="020B0604020202020204" pitchFamily="34" charset="0"/>
              </a:rPr>
              <a:t>Directional Lights</a:t>
            </a:r>
          </a:p>
          <a:p>
            <a:pPr eaLnBrk="1" hangingPunct="1">
              <a:buFontTx/>
              <a:buChar char="•"/>
            </a:pPr>
            <a:endParaRPr lang="en-US" altLang="zh-CN" sz="4400" b="1">
              <a:latin typeface="Arial" panose="020B0604020202020204" pitchFamily="34"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a:extLst>
              <a:ext uri="{FF2B5EF4-FFF2-40B4-BE49-F238E27FC236}">
                <a16:creationId xmlns:a16="http://schemas.microsoft.com/office/drawing/2014/main" id="{FC25D38E-A49E-4961-9B5A-613B33B216F0}"/>
              </a:ext>
            </a:extLst>
          </p:cNvPr>
          <p:cNvGraphicFramePr>
            <a:graphicFrameLocks noChangeAspect="1"/>
          </p:cNvGraphicFramePr>
          <p:nvPr/>
        </p:nvGraphicFramePr>
        <p:xfrm>
          <a:off x="0" y="0"/>
          <a:ext cx="16276638" cy="9123363"/>
        </p:xfrm>
        <a:graphic>
          <a:graphicData uri="http://schemas.openxmlformats.org/presentationml/2006/ole">
            <mc:AlternateContent xmlns:mc="http://schemas.openxmlformats.org/markup-compatibility/2006">
              <mc:Choice xmlns:v="urn:schemas-microsoft-com:vml" Requires="v">
                <p:oleObj spid="_x0000_s2055" name="Image" r:id="rId4" imgW="18298413" imgH="9955556" progId="Photoshop.Image.9">
                  <p:embed/>
                </p:oleObj>
              </mc:Choice>
              <mc:Fallback>
                <p:oleObj name="Image" r:id="rId4" imgW="18298413" imgH="9955556" progId="Photoshop.Image.9">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l="1416" r="1595"/>
                      <a:stretch>
                        <a:fillRect/>
                      </a:stretch>
                    </p:blipFill>
                    <p:spPr bwMode="auto">
                      <a:xfrm>
                        <a:off x="0" y="0"/>
                        <a:ext cx="16276638" cy="912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051" name="Group 6">
            <a:extLst>
              <a:ext uri="{FF2B5EF4-FFF2-40B4-BE49-F238E27FC236}">
                <a16:creationId xmlns:a16="http://schemas.microsoft.com/office/drawing/2014/main" id="{EC78DEEA-4353-4E28-BFFA-E330B7A90FF3}"/>
              </a:ext>
            </a:extLst>
          </p:cNvPr>
          <p:cNvGrpSpPr>
            <a:grpSpLocks/>
          </p:cNvGrpSpPr>
          <p:nvPr/>
        </p:nvGrpSpPr>
        <p:grpSpPr bwMode="auto">
          <a:xfrm>
            <a:off x="11522075" y="7400925"/>
            <a:ext cx="4754563" cy="1743075"/>
            <a:chOff x="1452" y="975"/>
            <a:chExt cx="4748" cy="1740"/>
          </a:xfrm>
        </p:grpSpPr>
        <p:pic>
          <p:nvPicPr>
            <p:cNvPr id="2052" name="Picture 18" descr="Blood splatter_Alpha_reduced">
              <a:extLst>
                <a:ext uri="{FF2B5EF4-FFF2-40B4-BE49-F238E27FC236}">
                  <a16:creationId xmlns:a16="http://schemas.microsoft.com/office/drawing/2014/main" id="{9B3C8396-B33E-448C-8E88-E9F837B141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2" y="975"/>
              <a:ext cx="4748" cy="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17" descr="Logo_reduced">
              <a:extLst>
                <a:ext uri="{FF2B5EF4-FFF2-40B4-BE49-F238E27FC236}">
                  <a16:creationId xmlns:a16="http://schemas.microsoft.com/office/drawing/2014/main" id="{1FE9A22C-27D8-4FE6-A965-EF34579E826B}"/>
                </a:ext>
              </a:extLst>
            </p:cNvPr>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026" y="1458"/>
              <a:ext cx="2342"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19" descr="Namco Bandai Logo white copy2">
              <a:extLst>
                <a:ext uri="{FF2B5EF4-FFF2-40B4-BE49-F238E27FC236}">
                  <a16:creationId xmlns:a16="http://schemas.microsoft.com/office/drawing/2014/main" id="{E7A22DEA-41F1-43AF-804D-1A408062BA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8" y="2400"/>
              <a:ext cx="5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8" descr="Blood splatter_Alpha_reduced">
            <a:extLst>
              <a:ext uri="{FF2B5EF4-FFF2-40B4-BE49-F238E27FC236}">
                <a16:creationId xmlns:a16="http://schemas.microsoft.com/office/drawing/2014/main" id="{4EBE12F2-32E4-47C9-8CA6-906EF7725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22" name="Text Box 2">
            <a:extLst>
              <a:ext uri="{FF2B5EF4-FFF2-40B4-BE49-F238E27FC236}">
                <a16:creationId xmlns:a16="http://schemas.microsoft.com/office/drawing/2014/main" id="{1C033F6C-7EC7-40F7-A0F4-BC0089163CEA}"/>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TURNING POINT</a:t>
            </a:r>
            <a:endParaRPr lang="en-US">
              <a:solidFill>
                <a:schemeClr val="bg2"/>
              </a:solidFill>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ext Box 2">
            <a:extLst>
              <a:ext uri="{FF2B5EF4-FFF2-40B4-BE49-F238E27FC236}">
                <a16:creationId xmlns:a16="http://schemas.microsoft.com/office/drawing/2014/main" id="{8C709475-3E88-4711-8D67-F73A99806E5F}"/>
              </a:ext>
            </a:extLst>
          </p:cNvPr>
          <p:cNvSpPr txBox="1">
            <a:spLocks noChangeArrowheads="1"/>
          </p:cNvSpPr>
          <p:nvPr/>
        </p:nvSpPr>
        <p:spPr bwMode="auto">
          <a:xfrm>
            <a:off x="1154113" y="3492500"/>
            <a:ext cx="14043025" cy="25304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TECHNIQUES </a:t>
            </a:r>
          </a:p>
          <a:p>
            <a:pPr algn="ctr" defTabSz="1452563">
              <a:defRPr/>
            </a:pPr>
            <a:r>
              <a:rPr lang="cy-GB" sz="8000">
                <a:solidFill>
                  <a:schemeClr val="bg2"/>
                </a:solidFill>
                <a:effectLst>
                  <a:outerShdw blurRad="38100" dist="38100" dir="2700000" algn="tl">
                    <a:srgbClr val="000000"/>
                  </a:outerShdw>
                </a:effectLst>
              </a:rPr>
              <a:t>IN TWO WEEKS</a:t>
            </a:r>
            <a:endParaRPr lang="en-US">
              <a:solidFill>
                <a:schemeClr val="bg2"/>
              </a:solidFill>
            </a:endParaRPr>
          </a:p>
        </p:txBody>
      </p:sp>
      <p:pic>
        <p:nvPicPr>
          <p:cNvPr id="71683" name="Picture 18" descr="Blood splatter_Alpha_reduced">
            <a:extLst>
              <a:ext uri="{FF2B5EF4-FFF2-40B4-BE49-F238E27FC236}">
                <a16:creationId xmlns:a16="http://schemas.microsoft.com/office/drawing/2014/main" id="{2D81A854-39EC-4126-A95E-5B7EA2860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Group 2">
            <a:extLst>
              <a:ext uri="{FF2B5EF4-FFF2-40B4-BE49-F238E27FC236}">
                <a16:creationId xmlns:a16="http://schemas.microsoft.com/office/drawing/2014/main" id="{07F5DD59-2FE5-4650-8BB2-CD54FD331BB0}"/>
              </a:ext>
            </a:extLst>
          </p:cNvPr>
          <p:cNvGrpSpPr>
            <a:grpSpLocks/>
          </p:cNvGrpSpPr>
          <p:nvPr/>
        </p:nvGrpSpPr>
        <p:grpSpPr bwMode="auto">
          <a:xfrm>
            <a:off x="11522075" y="7400925"/>
            <a:ext cx="4754563" cy="1743075"/>
            <a:chOff x="7258" y="4662"/>
            <a:chExt cx="2995" cy="1098"/>
          </a:xfrm>
        </p:grpSpPr>
        <p:pic>
          <p:nvPicPr>
            <p:cNvPr id="72709" name="Picture 18" descr="Blood splatter_Alpha_reduced">
              <a:extLst>
                <a:ext uri="{FF2B5EF4-FFF2-40B4-BE49-F238E27FC236}">
                  <a16:creationId xmlns:a16="http://schemas.microsoft.com/office/drawing/2014/main" id="{6F42798E-FF19-4848-A45E-9E2B50F8E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17" descr="Logo_reduced">
              <a:extLst>
                <a:ext uri="{FF2B5EF4-FFF2-40B4-BE49-F238E27FC236}">
                  <a16:creationId xmlns:a16="http://schemas.microsoft.com/office/drawing/2014/main" id="{C62FA5B6-92E4-4F4F-8863-0AE8ABD823A4}"/>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19" descr="Namco Bandai Logo white copy2">
              <a:extLst>
                <a:ext uri="{FF2B5EF4-FFF2-40B4-BE49-F238E27FC236}">
                  <a16:creationId xmlns:a16="http://schemas.microsoft.com/office/drawing/2014/main" id="{030DCB57-28D5-4A0C-9517-359F999D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707" name="Text Box 6">
            <a:extLst>
              <a:ext uri="{FF2B5EF4-FFF2-40B4-BE49-F238E27FC236}">
                <a16:creationId xmlns:a16="http://schemas.microsoft.com/office/drawing/2014/main" id="{DB81DB7A-AE29-47D0-A51C-D687E002766B}"/>
              </a:ext>
            </a:extLst>
          </p:cNvPr>
          <p:cNvSpPr txBox="1">
            <a:spLocks noChangeArrowheads="1"/>
          </p:cNvSpPr>
          <p:nvPr/>
        </p:nvSpPr>
        <p:spPr bwMode="auto">
          <a:xfrm>
            <a:off x="2162175" y="1979613"/>
            <a:ext cx="11522075" cy="375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61" tIns="45981" rIns="91961" bIns="45981">
            <a:spAutoFit/>
          </a:bodyPr>
          <a:lstStyle>
            <a:lvl1pPr marL="457200" indent="-457200"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buFontTx/>
              <a:buAutoNum type="alphaUcPeriod"/>
            </a:pPr>
            <a:r>
              <a:rPr lang="en-US" altLang="zh-CN" sz="4800" b="1">
                <a:latin typeface="Arial" panose="020B0604020202020204" pitchFamily="34" charset="0"/>
              </a:rPr>
              <a:t> QUICK PROTOTYPING</a:t>
            </a:r>
          </a:p>
          <a:p>
            <a:pPr eaLnBrk="1" hangingPunct="1">
              <a:buFontTx/>
              <a:buAutoNum type="alphaUcPeriod"/>
            </a:pPr>
            <a:r>
              <a:rPr lang="en-US" altLang="zh-CN" sz="4800" b="1">
                <a:latin typeface="Arial" panose="020B0604020202020204" pitchFamily="34" charset="0"/>
              </a:rPr>
              <a:t> COLLABORATIVE ITERATION</a:t>
            </a:r>
          </a:p>
          <a:p>
            <a:pPr eaLnBrk="1" hangingPunct="1">
              <a:buFontTx/>
              <a:buAutoNum type="alphaUcPeriod"/>
            </a:pPr>
            <a:r>
              <a:rPr lang="en-US" altLang="zh-CN" sz="4800" b="1">
                <a:latin typeface="Arial" panose="020B0604020202020204" pitchFamily="34" charset="0"/>
              </a:rPr>
              <a:t> FLEXIBLE COMPONENTS</a:t>
            </a:r>
          </a:p>
          <a:p>
            <a:pPr eaLnBrk="1" hangingPunct="1">
              <a:buFontTx/>
              <a:buAutoNum type="alphaUcPeriod"/>
            </a:pPr>
            <a:r>
              <a:rPr lang="en-US" altLang="zh-CN" sz="4800" b="1">
                <a:latin typeface="Arial" panose="020B0604020202020204" pitchFamily="34" charset="0"/>
              </a:rPr>
              <a:t> HAND-CRAFTED LOOK</a:t>
            </a:r>
          </a:p>
          <a:p>
            <a:pPr eaLnBrk="1" hangingPunct="1">
              <a:buFontTx/>
              <a:buAutoNum type="alphaUcPeriod"/>
            </a:pPr>
            <a:r>
              <a:rPr lang="en-US" altLang="zh-CN" sz="4800" b="1">
                <a:latin typeface="Arial" panose="020B0604020202020204" pitchFamily="34" charset="0"/>
              </a:rPr>
              <a:t> REPRODUCIBILITY</a:t>
            </a:r>
          </a:p>
        </p:txBody>
      </p:sp>
      <p:sp>
        <p:nvSpPr>
          <p:cNvPr id="340999" name="Text Box 7">
            <a:extLst>
              <a:ext uri="{FF2B5EF4-FFF2-40B4-BE49-F238E27FC236}">
                <a16:creationId xmlns:a16="http://schemas.microsoft.com/office/drawing/2014/main" id="{C7AC0AE9-8FA2-4529-ADEE-4C92FCBED65D}"/>
              </a:ext>
            </a:extLst>
          </p:cNvPr>
          <p:cNvSpPr txBox="1">
            <a:spLocks noChangeArrowheads="1"/>
          </p:cNvSpPr>
          <p:nvPr/>
        </p:nvSpPr>
        <p:spPr bwMode="auto">
          <a:xfrm>
            <a:off x="217488" y="323850"/>
            <a:ext cx="784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PRINCIPLES</a:t>
            </a:r>
            <a:endParaRPr lang="en-US">
              <a:solidFill>
                <a:schemeClr val="bg2"/>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E4D4E"/>
        </a:solidFill>
        <a:effectLst/>
      </p:bgPr>
    </p:bg>
    <p:spTree>
      <p:nvGrpSpPr>
        <p:cNvPr id="1" name=""/>
        <p:cNvGrpSpPr/>
        <p:nvPr/>
      </p:nvGrpSpPr>
      <p:grpSpPr>
        <a:xfrm>
          <a:off x="0" y="0"/>
          <a:ext cx="0" cy="0"/>
          <a:chOff x="0" y="0"/>
          <a:chExt cx="0" cy="0"/>
        </a:xfrm>
      </p:grpSpPr>
      <p:grpSp>
        <p:nvGrpSpPr>
          <p:cNvPr id="20482" name="Group 2">
            <a:extLst>
              <a:ext uri="{FF2B5EF4-FFF2-40B4-BE49-F238E27FC236}">
                <a16:creationId xmlns:a16="http://schemas.microsoft.com/office/drawing/2014/main" id="{39C0FC33-3453-4A27-88F8-ED70DD81C251}"/>
              </a:ext>
            </a:extLst>
          </p:cNvPr>
          <p:cNvGrpSpPr>
            <a:grpSpLocks/>
          </p:cNvGrpSpPr>
          <p:nvPr/>
        </p:nvGrpSpPr>
        <p:grpSpPr bwMode="auto">
          <a:xfrm>
            <a:off x="11522075" y="7400925"/>
            <a:ext cx="4754563" cy="1743075"/>
            <a:chOff x="7258" y="4662"/>
            <a:chExt cx="2995" cy="1098"/>
          </a:xfrm>
        </p:grpSpPr>
        <p:pic>
          <p:nvPicPr>
            <p:cNvPr id="20485" name="Picture 18" descr="Blood splatter_Alpha_reduced">
              <a:extLst>
                <a:ext uri="{FF2B5EF4-FFF2-40B4-BE49-F238E27FC236}">
                  <a16:creationId xmlns:a16="http://schemas.microsoft.com/office/drawing/2014/main" id="{78DC38A3-E9E0-481C-B3B7-870CDB95A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7" descr="Logo_reduced">
              <a:extLst>
                <a:ext uri="{FF2B5EF4-FFF2-40B4-BE49-F238E27FC236}">
                  <a16:creationId xmlns:a16="http://schemas.microsoft.com/office/drawing/2014/main" id="{040B42D0-35FC-4B0D-A662-BD3E41DF1BB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9" descr="Namco Bandai Logo white copy2">
              <a:extLst>
                <a:ext uri="{FF2B5EF4-FFF2-40B4-BE49-F238E27FC236}">
                  <a16:creationId xmlns:a16="http://schemas.microsoft.com/office/drawing/2014/main" id="{4D018530-C91A-4466-AEB6-A95C91F19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483" name="Picture 6" descr="02">
            <a:extLst>
              <a:ext uri="{FF2B5EF4-FFF2-40B4-BE49-F238E27FC236}">
                <a16:creationId xmlns:a16="http://schemas.microsoft.com/office/drawing/2014/main" id="{2DA9513E-3F01-48C3-A2C5-865C636741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675" y="1547813"/>
            <a:ext cx="7586663"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 Box 7">
            <a:extLst>
              <a:ext uri="{FF2B5EF4-FFF2-40B4-BE49-F238E27FC236}">
                <a16:creationId xmlns:a16="http://schemas.microsoft.com/office/drawing/2014/main" id="{545BB836-B5C6-4457-8D66-6EF303C73A36}"/>
              </a:ext>
            </a:extLst>
          </p:cNvPr>
          <p:cNvSpPr txBox="1">
            <a:spLocks noChangeArrowheads="1"/>
          </p:cNvSpPr>
          <p:nvPr/>
        </p:nvSpPr>
        <p:spPr bwMode="auto">
          <a:xfrm>
            <a:off x="3024188" y="6227763"/>
            <a:ext cx="102250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400" b="1">
                <a:solidFill>
                  <a:srgbClr val="DDDDDD"/>
                </a:solidFill>
                <a:latin typeface="Courier New" panose="02070309020205020404" pitchFamily="49" charset="0"/>
              </a:rPr>
              <a:t>Justice killed Afro’s Father in a duel.</a:t>
            </a:r>
          </a:p>
          <a:p>
            <a:pPr algn="ctr" eaLnBrk="1" hangingPunct="1"/>
            <a:r>
              <a:rPr lang="en-US" altLang="zh-CN" sz="2400" b="1">
                <a:solidFill>
                  <a:srgbClr val="DDDDDD"/>
                </a:solidFill>
                <a:latin typeface="Courier New" panose="02070309020205020404" pitchFamily="49" charset="0"/>
              </a:rPr>
              <a:t>“You can challenge me when you’re ready,” said Justice,</a:t>
            </a:r>
          </a:p>
          <a:p>
            <a:pPr algn="ctr" eaLnBrk="1" hangingPunct="1"/>
            <a:r>
              <a:rPr lang="en-US" altLang="zh-CN" sz="2400" b="1">
                <a:solidFill>
                  <a:srgbClr val="DDDDDD"/>
                </a:solidFill>
                <a:latin typeface="Courier New" panose="02070309020205020404" pitchFamily="49" charset="0"/>
              </a:rPr>
              <a:t>“but you’ll need the Number Two Headband.”</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ext Box 2">
            <a:extLst>
              <a:ext uri="{FF2B5EF4-FFF2-40B4-BE49-F238E27FC236}">
                <a16:creationId xmlns:a16="http://schemas.microsoft.com/office/drawing/2014/main" id="{E286E8F5-9AB5-4050-9CA4-6116D9DE13D5}"/>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CHARACTER SHADER</a:t>
            </a:r>
            <a:endParaRPr lang="en-US">
              <a:solidFill>
                <a:schemeClr val="bg2"/>
              </a:solidFill>
            </a:endParaRPr>
          </a:p>
        </p:txBody>
      </p:sp>
      <p:pic>
        <p:nvPicPr>
          <p:cNvPr id="73731" name="Picture 18" descr="Blood splatter_Alpha_reduced">
            <a:extLst>
              <a:ext uri="{FF2B5EF4-FFF2-40B4-BE49-F238E27FC236}">
                <a16:creationId xmlns:a16="http://schemas.microsoft.com/office/drawing/2014/main" id="{561FB1C6-7954-42BF-991C-315B715F5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2" name="Text Box 6">
            <a:extLst>
              <a:ext uri="{FF2B5EF4-FFF2-40B4-BE49-F238E27FC236}">
                <a16:creationId xmlns:a16="http://schemas.microsoft.com/office/drawing/2014/main" id="{BFB2B640-F938-4D5A-A254-A4769B8F9178}"/>
              </a:ext>
            </a:extLst>
          </p:cNvPr>
          <p:cNvSpPr txBox="1">
            <a:spLocks noChangeArrowheads="1"/>
          </p:cNvSpPr>
          <p:nvPr/>
        </p:nvSpPr>
        <p:spPr bwMode="auto">
          <a:xfrm>
            <a:off x="1357313" y="3613150"/>
            <a:ext cx="13536612"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HAND-CRAFTED LOOK</a:t>
            </a:r>
            <a:endParaRPr lang="en-US">
              <a:solidFill>
                <a:schemeClr val="bg2"/>
              </a:solidFill>
            </a:endParaRPr>
          </a:p>
        </p:txBody>
      </p:sp>
      <p:pic>
        <p:nvPicPr>
          <p:cNvPr id="74755" name="Picture 18" descr="Blood splatter_Alpha_reduced">
            <a:extLst>
              <a:ext uri="{FF2B5EF4-FFF2-40B4-BE49-F238E27FC236}">
                <a16:creationId xmlns:a16="http://schemas.microsoft.com/office/drawing/2014/main" id="{D77CF88A-C4BF-4C5C-A8ED-5F3C0E3E8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gdc_original_texture">
            <a:extLst>
              <a:ext uri="{FF2B5EF4-FFF2-40B4-BE49-F238E27FC236}">
                <a16:creationId xmlns:a16="http://schemas.microsoft.com/office/drawing/2014/main" id="{0966BDFC-1668-4CFF-A884-E8BAF2E7A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3" y="-4763"/>
            <a:ext cx="16276637"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3" descr="afro_new_color">
            <a:extLst>
              <a:ext uri="{FF2B5EF4-FFF2-40B4-BE49-F238E27FC236}">
                <a16:creationId xmlns:a16="http://schemas.microsoft.com/office/drawing/2014/main" id="{18804DFD-B66F-432E-AA6C-2C5BD4BF1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 y="1692275"/>
            <a:ext cx="56165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0" name="Group 2">
            <a:extLst>
              <a:ext uri="{FF2B5EF4-FFF2-40B4-BE49-F238E27FC236}">
                <a16:creationId xmlns:a16="http://schemas.microsoft.com/office/drawing/2014/main" id="{9B30E871-FF46-4512-A17D-24A20EE009B1}"/>
              </a:ext>
            </a:extLst>
          </p:cNvPr>
          <p:cNvGrpSpPr>
            <a:grpSpLocks/>
          </p:cNvGrpSpPr>
          <p:nvPr/>
        </p:nvGrpSpPr>
        <p:grpSpPr bwMode="auto">
          <a:xfrm>
            <a:off x="11522075" y="7400925"/>
            <a:ext cx="4754563" cy="1743075"/>
            <a:chOff x="7258" y="4662"/>
            <a:chExt cx="2995" cy="1098"/>
          </a:xfrm>
        </p:grpSpPr>
        <p:pic>
          <p:nvPicPr>
            <p:cNvPr id="75782" name="Picture 18" descr="Blood splatter_Alpha_reduced">
              <a:extLst>
                <a:ext uri="{FF2B5EF4-FFF2-40B4-BE49-F238E27FC236}">
                  <a16:creationId xmlns:a16="http://schemas.microsoft.com/office/drawing/2014/main" id="{2B3983AF-8E4D-4BE2-9576-2128450A2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7" descr="Logo_reduced">
              <a:extLst>
                <a:ext uri="{FF2B5EF4-FFF2-40B4-BE49-F238E27FC236}">
                  <a16:creationId xmlns:a16="http://schemas.microsoft.com/office/drawing/2014/main" id="{A2A4F03C-B1C8-4B0D-9062-304102B26B7C}"/>
                </a:ext>
              </a:extLst>
            </p:cNvPr>
            <p:cNvPicPr>
              <a:picLocks noChangeAspect="1" noChangeArrowheads="1"/>
            </p:cNvPicPr>
            <p:nvPr/>
          </p:nvPicPr>
          <p:blipFill>
            <a:blip r:embed="rId6">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9" descr="Namco Bandai Logo white copy2">
              <a:extLst>
                <a:ext uri="{FF2B5EF4-FFF2-40B4-BE49-F238E27FC236}">
                  <a16:creationId xmlns:a16="http://schemas.microsoft.com/office/drawing/2014/main" id="{898D12E1-E8AE-48BB-93E1-1D07CD4DB1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8343" name="Text Box 7">
            <a:extLst>
              <a:ext uri="{FF2B5EF4-FFF2-40B4-BE49-F238E27FC236}">
                <a16:creationId xmlns:a16="http://schemas.microsoft.com/office/drawing/2014/main" id="{BD803412-24D3-4CD7-8780-F73CC3A239A3}"/>
              </a:ext>
            </a:extLst>
          </p:cNvPr>
          <p:cNvSpPr txBox="1">
            <a:spLocks noChangeArrowheads="1"/>
          </p:cNvSpPr>
          <p:nvPr/>
        </p:nvSpPr>
        <p:spPr bwMode="auto">
          <a:xfrm>
            <a:off x="217488" y="323850"/>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DIFFUSE</a:t>
            </a:r>
            <a:endParaRPr lang="en-US">
              <a:solidFill>
                <a:schemeClr val="bg2"/>
              </a:solidFill>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Group 2">
            <a:extLst>
              <a:ext uri="{FF2B5EF4-FFF2-40B4-BE49-F238E27FC236}">
                <a16:creationId xmlns:a16="http://schemas.microsoft.com/office/drawing/2014/main" id="{9859E84A-8B00-433C-8284-A5D60B895FBF}"/>
              </a:ext>
            </a:extLst>
          </p:cNvPr>
          <p:cNvGrpSpPr>
            <a:grpSpLocks/>
          </p:cNvGrpSpPr>
          <p:nvPr/>
        </p:nvGrpSpPr>
        <p:grpSpPr bwMode="auto">
          <a:xfrm>
            <a:off x="11522075" y="7400925"/>
            <a:ext cx="4754563" cy="1743075"/>
            <a:chOff x="7258" y="4662"/>
            <a:chExt cx="2995" cy="1098"/>
          </a:xfrm>
        </p:grpSpPr>
        <p:pic>
          <p:nvPicPr>
            <p:cNvPr id="76806" name="Picture 18" descr="Blood splatter_Alpha_reduced">
              <a:extLst>
                <a:ext uri="{FF2B5EF4-FFF2-40B4-BE49-F238E27FC236}">
                  <a16:creationId xmlns:a16="http://schemas.microsoft.com/office/drawing/2014/main" id="{683685C9-E65F-47E4-A8F8-B009E90B1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7" descr="Logo_reduced">
              <a:extLst>
                <a:ext uri="{FF2B5EF4-FFF2-40B4-BE49-F238E27FC236}">
                  <a16:creationId xmlns:a16="http://schemas.microsoft.com/office/drawing/2014/main" id="{A182B9D7-2733-4390-926A-01BC14BD4770}"/>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19" descr="Namco Bandai Logo white copy2">
              <a:extLst>
                <a:ext uri="{FF2B5EF4-FFF2-40B4-BE49-F238E27FC236}">
                  <a16:creationId xmlns:a16="http://schemas.microsoft.com/office/drawing/2014/main" id="{869B457B-DAEE-423A-BA27-4D297B491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6803" name="Picture 6" descr="gdc_no_outline">
            <a:extLst>
              <a:ext uri="{FF2B5EF4-FFF2-40B4-BE49-F238E27FC236}">
                <a16:creationId xmlns:a16="http://schemas.microsoft.com/office/drawing/2014/main" id="{869408C5-E2F3-4ADD-8342-AEBDC35C35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813" y="-4763"/>
            <a:ext cx="16276637"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07" name="Text Box 7">
            <a:extLst>
              <a:ext uri="{FF2B5EF4-FFF2-40B4-BE49-F238E27FC236}">
                <a16:creationId xmlns:a16="http://schemas.microsoft.com/office/drawing/2014/main" id="{D0CCC276-8BD4-41B1-9287-27643A0C1DB5}"/>
              </a:ext>
            </a:extLst>
          </p:cNvPr>
          <p:cNvSpPr txBox="1">
            <a:spLocks noChangeArrowheads="1"/>
          </p:cNvSpPr>
          <p:nvPr/>
        </p:nvSpPr>
        <p:spPr bwMode="auto">
          <a:xfrm>
            <a:off x="217488" y="323850"/>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DIFFUSE</a:t>
            </a:r>
            <a:endParaRPr lang="en-US">
              <a:solidFill>
                <a:schemeClr val="bg2"/>
              </a:solidFill>
            </a:endParaRPr>
          </a:p>
        </p:txBody>
      </p:sp>
      <p:pic>
        <p:nvPicPr>
          <p:cNvPr id="76805" name="Picture 8" descr="afro_color_alpha copy">
            <a:extLst>
              <a:ext uri="{FF2B5EF4-FFF2-40B4-BE49-F238E27FC236}">
                <a16:creationId xmlns:a16="http://schemas.microsoft.com/office/drawing/2014/main" id="{CC17E3AB-15A3-46A1-96A3-C11AE0BE04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1692275"/>
            <a:ext cx="56165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90" name="Text Box 6">
            <a:extLst>
              <a:ext uri="{FF2B5EF4-FFF2-40B4-BE49-F238E27FC236}">
                <a16:creationId xmlns:a16="http://schemas.microsoft.com/office/drawing/2014/main" id="{C31EB789-032B-421E-8E6E-2792ED532B7E}"/>
              </a:ext>
            </a:extLst>
          </p:cNvPr>
          <p:cNvSpPr txBox="1">
            <a:spLocks noChangeArrowheads="1"/>
          </p:cNvSpPr>
          <p:nvPr/>
        </p:nvSpPr>
        <p:spPr bwMode="auto">
          <a:xfrm>
            <a:off x="1357313" y="3613150"/>
            <a:ext cx="13536612"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REPRODUCIBILITY</a:t>
            </a:r>
            <a:endParaRPr lang="en-US">
              <a:solidFill>
                <a:schemeClr val="bg2"/>
              </a:solidFill>
            </a:endParaRPr>
          </a:p>
        </p:txBody>
      </p:sp>
      <p:pic>
        <p:nvPicPr>
          <p:cNvPr id="77827" name="Picture 18" descr="Blood splatter_Alpha_reduced">
            <a:extLst>
              <a:ext uri="{FF2B5EF4-FFF2-40B4-BE49-F238E27FC236}">
                <a16:creationId xmlns:a16="http://schemas.microsoft.com/office/drawing/2014/main" id="{DB503CEB-C499-42B5-94C4-C486333A2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2">
            <a:extLst>
              <a:ext uri="{FF2B5EF4-FFF2-40B4-BE49-F238E27FC236}">
                <a16:creationId xmlns:a16="http://schemas.microsoft.com/office/drawing/2014/main" id="{13817152-377A-43C5-9179-E49FA182FC5A}"/>
              </a:ext>
            </a:extLst>
          </p:cNvPr>
          <p:cNvGrpSpPr>
            <a:grpSpLocks/>
          </p:cNvGrpSpPr>
          <p:nvPr/>
        </p:nvGrpSpPr>
        <p:grpSpPr bwMode="auto">
          <a:xfrm>
            <a:off x="11522075" y="7400925"/>
            <a:ext cx="4754563" cy="1743075"/>
            <a:chOff x="7258" y="4662"/>
            <a:chExt cx="2995" cy="1098"/>
          </a:xfrm>
        </p:grpSpPr>
        <p:pic>
          <p:nvPicPr>
            <p:cNvPr id="78854" name="Picture 18" descr="Blood splatter_Alpha_reduced">
              <a:extLst>
                <a:ext uri="{FF2B5EF4-FFF2-40B4-BE49-F238E27FC236}">
                  <a16:creationId xmlns:a16="http://schemas.microsoft.com/office/drawing/2014/main" id="{396B6B8E-700F-440E-8288-88FD52B59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7" descr="Logo_reduced">
              <a:extLst>
                <a:ext uri="{FF2B5EF4-FFF2-40B4-BE49-F238E27FC236}">
                  <a16:creationId xmlns:a16="http://schemas.microsoft.com/office/drawing/2014/main" id="{E8EC633A-29CF-4EC1-9D0D-A21783BAAC5B}"/>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19" descr="Namco Bandai Logo white copy2">
              <a:extLst>
                <a:ext uri="{FF2B5EF4-FFF2-40B4-BE49-F238E27FC236}">
                  <a16:creationId xmlns:a16="http://schemas.microsoft.com/office/drawing/2014/main" id="{5087D86C-9BB1-4F99-9ACA-12A949463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8851" name="Picture 6" descr="gdc_no_outline">
            <a:extLst>
              <a:ext uri="{FF2B5EF4-FFF2-40B4-BE49-F238E27FC236}">
                <a16:creationId xmlns:a16="http://schemas.microsoft.com/office/drawing/2014/main" id="{264808C3-DFDC-44D6-96AB-B30EA12901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813" y="-4763"/>
            <a:ext cx="16276637"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8039" name="Text Box 7">
            <a:extLst>
              <a:ext uri="{FF2B5EF4-FFF2-40B4-BE49-F238E27FC236}">
                <a16:creationId xmlns:a16="http://schemas.microsoft.com/office/drawing/2014/main" id="{0E067608-41BD-4704-BD18-488909C5199B}"/>
              </a:ext>
            </a:extLst>
          </p:cNvPr>
          <p:cNvSpPr txBox="1">
            <a:spLocks noChangeArrowheads="1"/>
          </p:cNvSpPr>
          <p:nvPr/>
        </p:nvSpPr>
        <p:spPr bwMode="auto">
          <a:xfrm>
            <a:off x="217488" y="323850"/>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5 STEPS</a:t>
            </a:r>
            <a:endParaRPr lang="en-US">
              <a:solidFill>
                <a:schemeClr val="bg2"/>
              </a:solidFill>
            </a:endParaRPr>
          </a:p>
        </p:txBody>
      </p:sp>
      <p:pic>
        <p:nvPicPr>
          <p:cNvPr id="78853" name="Picture 8" descr="afro_color_alpha copy">
            <a:extLst>
              <a:ext uri="{FF2B5EF4-FFF2-40B4-BE49-F238E27FC236}">
                <a16:creationId xmlns:a16="http://schemas.microsoft.com/office/drawing/2014/main" id="{00A2AB25-3960-48A8-A1F5-2D92CD625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1692275"/>
            <a:ext cx="56165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2">
            <a:extLst>
              <a:ext uri="{FF2B5EF4-FFF2-40B4-BE49-F238E27FC236}">
                <a16:creationId xmlns:a16="http://schemas.microsoft.com/office/drawing/2014/main" id="{25CF851C-5B3D-4E46-8B54-5B2ECA910B88}"/>
              </a:ext>
            </a:extLst>
          </p:cNvPr>
          <p:cNvGrpSpPr>
            <a:grpSpLocks/>
          </p:cNvGrpSpPr>
          <p:nvPr/>
        </p:nvGrpSpPr>
        <p:grpSpPr bwMode="auto">
          <a:xfrm>
            <a:off x="11522075" y="7400925"/>
            <a:ext cx="4754563" cy="1743075"/>
            <a:chOff x="7258" y="4662"/>
            <a:chExt cx="2995" cy="1098"/>
          </a:xfrm>
        </p:grpSpPr>
        <p:pic>
          <p:nvPicPr>
            <p:cNvPr id="79878" name="Picture 18" descr="Blood splatter_Alpha_reduced">
              <a:extLst>
                <a:ext uri="{FF2B5EF4-FFF2-40B4-BE49-F238E27FC236}">
                  <a16:creationId xmlns:a16="http://schemas.microsoft.com/office/drawing/2014/main" id="{FE768A23-DB31-4778-AD95-76127AA80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Picture 17" descr="Logo_reduced">
              <a:extLst>
                <a:ext uri="{FF2B5EF4-FFF2-40B4-BE49-F238E27FC236}">
                  <a16:creationId xmlns:a16="http://schemas.microsoft.com/office/drawing/2014/main" id="{93E5493D-0CD2-4BEF-9FED-F1880E3E0BFE}"/>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0" name="Picture 19" descr="Namco Bandai Logo white copy2">
              <a:extLst>
                <a:ext uri="{FF2B5EF4-FFF2-40B4-BE49-F238E27FC236}">
                  <a16:creationId xmlns:a16="http://schemas.microsoft.com/office/drawing/2014/main" id="{BA3E05EC-6F28-494F-9DB6-D73F5BDF4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9875" name="Picture 6" descr="gdc_base_color">
            <a:extLst>
              <a:ext uri="{FF2B5EF4-FFF2-40B4-BE49-F238E27FC236}">
                <a16:creationId xmlns:a16="http://schemas.microsoft.com/office/drawing/2014/main" id="{718210CD-D40A-442C-A164-7DDCC3566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813" y="-4763"/>
            <a:ext cx="16276637"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439" name="Text Box 7">
            <a:extLst>
              <a:ext uri="{FF2B5EF4-FFF2-40B4-BE49-F238E27FC236}">
                <a16:creationId xmlns:a16="http://schemas.microsoft.com/office/drawing/2014/main" id="{2A06F0D5-CDA3-42AA-AA2A-04961DE42113}"/>
              </a:ext>
            </a:extLst>
          </p:cNvPr>
          <p:cNvSpPr txBox="1">
            <a:spLocks noChangeArrowheads="1"/>
          </p:cNvSpPr>
          <p:nvPr/>
        </p:nvSpPr>
        <p:spPr bwMode="auto">
          <a:xfrm>
            <a:off x="217488" y="323850"/>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FLATS</a:t>
            </a:r>
            <a:endParaRPr lang="en-US">
              <a:solidFill>
                <a:schemeClr val="bg2"/>
              </a:solidFill>
            </a:endParaRPr>
          </a:p>
        </p:txBody>
      </p:sp>
      <p:pic>
        <p:nvPicPr>
          <p:cNvPr id="79877" name="Picture 9" descr="gdc_flats copy">
            <a:extLst>
              <a:ext uri="{FF2B5EF4-FFF2-40B4-BE49-F238E27FC236}">
                <a16:creationId xmlns:a16="http://schemas.microsoft.com/office/drawing/2014/main" id="{4E26E573-5554-4435-A67A-F48CBCBC88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1692275"/>
            <a:ext cx="5618163" cy="561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2">
            <a:extLst>
              <a:ext uri="{FF2B5EF4-FFF2-40B4-BE49-F238E27FC236}">
                <a16:creationId xmlns:a16="http://schemas.microsoft.com/office/drawing/2014/main" id="{75C78F66-9564-43D8-BE26-076F5A5F5C25}"/>
              </a:ext>
            </a:extLst>
          </p:cNvPr>
          <p:cNvGrpSpPr>
            <a:grpSpLocks/>
          </p:cNvGrpSpPr>
          <p:nvPr/>
        </p:nvGrpSpPr>
        <p:grpSpPr bwMode="auto">
          <a:xfrm>
            <a:off x="11522075" y="7400925"/>
            <a:ext cx="4754563" cy="1743075"/>
            <a:chOff x="7258" y="4662"/>
            <a:chExt cx="2995" cy="1098"/>
          </a:xfrm>
        </p:grpSpPr>
        <p:pic>
          <p:nvPicPr>
            <p:cNvPr id="80902" name="Picture 18" descr="Blood splatter_Alpha_reduced">
              <a:extLst>
                <a:ext uri="{FF2B5EF4-FFF2-40B4-BE49-F238E27FC236}">
                  <a16:creationId xmlns:a16="http://schemas.microsoft.com/office/drawing/2014/main" id="{B10B16A8-2CA5-488A-BA24-0C22FEC2E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Picture 17" descr="Logo_reduced">
              <a:extLst>
                <a:ext uri="{FF2B5EF4-FFF2-40B4-BE49-F238E27FC236}">
                  <a16:creationId xmlns:a16="http://schemas.microsoft.com/office/drawing/2014/main" id="{37A35128-AE7A-4E70-9B70-3BB31572C814}"/>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4" name="Picture 19" descr="Namco Bandai Logo white copy2">
              <a:extLst>
                <a:ext uri="{FF2B5EF4-FFF2-40B4-BE49-F238E27FC236}">
                  <a16:creationId xmlns:a16="http://schemas.microsoft.com/office/drawing/2014/main" id="{979B3CAA-C616-402C-8F4A-E703D37857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899" name="Picture 6" descr="gdc_color_shift">
            <a:extLst>
              <a:ext uri="{FF2B5EF4-FFF2-40B4-BE49-F238E27FC236}">
                <a16:creationId xmlns:a16="http://schemas.microsoft.com/office/drawing/2014/main" id="{6638DF73-905C-4942-B403-B2D11D76D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813" y="0"/>
            <a:ext cx="16276637"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463" name="Text Box 7">
            <a:extLst>
              <a:ext uri="{FF2B5EF4-FFF2-40B4-BE49-F238E27FC236}">
                <a16:creationId xmlns:a16="http://schemas.microsoft.com/office/drawing/2014/main" id="{D3137977-A2A2-49F9-BEA4-81E36CEE89B0}"/>
              </a:ext>
            </a:extLst>
          </p:cNvPr>
          <p:cNvSpPr txBox="1">
            <a:spLocks noChangeArrowheads="1"/>
          </p:cNvSpPr>
          <p:nvPr/>
        </p:nvSpPr>
        <p:spPr bwMode="auto">
          <a:xfrm>
            <a:off x="217488" y="323850"/>
            <a:ext cx="9577387"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COLOR SHIFT</a:t>
            </a:r>
            <a:endParaRPr lang="en-US">
              <a:solidFill>
                <a:schemeClr val="bg2"/>
              </a:solidFill>
            </a:endParaRPr>
          </a:p>
        </p:txBody>
      </p:sp>
      <p:pic>
        <p:nvPicPr>
          <p:cNvPr id="80901" name="Picture 8" descr="gdc_color_shift copy">
            <a:extLst>
              <a:ext uri="{FF2B5EF4-FFF2-40B4-BE49-F238E27FC236}">
                <a16:creationId xmlns:a16="http://schemas.microsoft.com/office/drawing/2014/main" id="{DF7DE44B-509A-4CF6-8110-838E8C57D0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1692275"/>
            <a:ext cx="56165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2">
            <a:extLst>
              <a:ext uri="{FF2B5EF4-FFF2-40B4-BE49-F238E27FC236}">
                <a16:creationId xmlns:a16="http://schemas.microsoft.com/office/drawing/2014/main" id="{7F5807D1-54BC-41F9-B5D6-B759CEF1B1ED}"/>
              </a:ext>
            </a:extLst>
          </p:cNvPr>
          <p:cNvGrpSpPr>
            <a:grpSpLocks/>
          </p:cNvGrpSpPr>
          <p:nvPr/>
        </p:nvGrpSpPr>
        <p:grpSpPr bwMode="auto">
          <a:xfrm>
            <a:off x="11522075" y="7400925"/>
            <a:ext cx="4754563" cy="1743075"/>
            <a:chOff x="7258" y="4662"/>
            <a:chExt cx="2995" cy="1098"/>
          </a:xfrm>
        </p:grpSpPr>
        <p:pic>
          <p:nvPicPr>
            <p:cNvPr id="81926" name="Picture 18" descr="Blood splatter_Alpha_reduced">
              <a:extLst>
                <a:ext uri="{FF2B5EF4-FFF2-40B4-BE49-F238E27FC236}">
                  <a16:creationId xmlns:a16="http://schemas.microsoft.com/office/drawing/2014/main" id="{A887A3A5-77F6-4AC2-8A03-E62A93D72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7" name="Picture 17" descr="Logo_reduced">
              <a:extLst>
                <a:ext uri="{FF2B5EF4-FFF2-40B4-BE49-F238E27FC236}">
                  <a16:creationId xmlns:a16="http://schemas.microsoft.com/office/drawing/2014/main" id="{45671908-9DB8-4545-AEE2-ABB6D29C3E45}"/>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8" name="Picture 19" descr="Namco Bandai Logo white copy2">
              <a:extLst>
                <a:ext uri="{FF2B5EF4-FFF2-40B4-BE49-F238E27FC236}">
                  <a16:creationId xmlns:a16="http://schemas.microsoft.com/office/drawing/2014/main" id="{C4A8FA08-D0E1-4237-9DAC-032F35D0FD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23" name="Picture 6" descr="gdc_grunge">
            <a:extLst>
              <a:ext uri="{FF2B5EF4-FFF2-40B4-BE49-F238E27FC236}">
                <a16:creationId xmlns:a16="http://schemas.microsoft.com/office/drawing/2014/main" id="{DD575A85-FD6E-4F86-9639-44D533C84C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813" y="-4763"/>
            <a:ext cx="16276637"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7" name="Text Box 7">
            <a:extLst>
              <a:ext uri="{FF2B5EF4-FFF2-40B4-BE49-F238E27FC236}">
                <a16:creationId xmlns:a16="http://schemas.microsoft.com/office/drawing/2014/main" id="{AA4DC6A1-DDCA-4425-8597-54C3E9813DE0}"/>
              </a:ext>
            </a:extLst>
          </p:cNvPr>
          <p:cNvSpPr txBox="1">
            <a:spLocks noChangeArrowheads="1"/>
          </p:cNvSpPr>
          <p:nvPr/>
        </p:nvSpPr>
        <p:spPr bwMode="auto">
          <a:xfrm>
            <a:off x="217488" y="323850"/>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GRUNGE</a:t>
            </a:r>
            <a:endParaRPr lang="en-US">
              <a:solidFill>
                <a:schemeClr val="bg2"/>
              </a:solidFill>
            </a:endParaRPr>
          </a:p>
        </p:txBody>
      </p:sp>
      <p:pic>
        <p:nvPicPr>
          <p:cNvPr id="81925" name="Picture 8" descr="gdc_grunge copy">
            <a:extLst>
              <a:ext uri="{FF2B5EF4-FFF2-40B4-BE49-F238E27FC236}">
                <a16:creationId xmlns:a16="http://schemas.microsoft.com/office/drawing/2014/main" id="{3733B868-78BB-4576-9173-1C9A04E81C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692275"/>
            <a:ext cx="5597525" cy="55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Group 2">
            <a:extLst>
              <a:ext uri="{FF2B5EF4-FFF2-40B4-BE49-F238E27FC236}">
                <a16:creationId xmlns:a16="http://schemas.microsoft.com/office/drawing/2014/main" id="{3C287259-8DC2-4D39-BF94-1BD5CD7D6D7A}"/>
              </a:ext>
            </a:extLst>
          </p:cNvPr>
          <p:cNvGrpSpPr>
            <a:grpSpLocks/>
          </p:cNvGrpSpPr>
          <p:nvPr/>
        </p:nvGrpSpPr>
        <p:grpSpPr bwMode="auto">
          <a:xfrm>
            <a:off x="11522075" y="7400925"/>
            <a:ext cx="4754563" cy="1743075"/>
            <a:chOff x="7258" y="4662"/>
            <a:chExt cx="2995" cy="1098"/>
          </a:xfrm>
        </p:grpSpPr>
        <p:pic>
          <p:nvPicPr>
            <p:cNvPr id="82950" name="Picture 18" descr="Blood splatter_Alpha_reduced">
              <a:extLst>
                <a:ext uri="{FF2B5EF4-FFF2-40B4-BE49-F238E27FC236}">
                  <a16:creationId xmlns:a16="http://schemas.microsoft.com/office/drawing/2014/main" id="{E6C96C56-A999-4681-AFE2-940447931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17" descr="Logo_reduced">
              <a:extLst>
                <a:ext uri="{FF2B5EF4-FFF2-40B4-BE49-F238E27FC236}">
                  <a16:creationId xmlns:a16="http://schemas.microsoft.com/office/drawing/2014/main" id="{697A9A07-3983-4E0B-A3C0-DAFDCD09427D}"/>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2" name="Picture 19" descr="Namco Bandai Logo white copy2">
              <a:extLst>
                <a:ext uri="{FF2B5EF4-FFF2-40B4-BE49-F238E27FC236}">
                  <a16:creationId xmlns:a16="http://schemas.microsoft.com/office/drawing/2014/main" id="{95620EE4-B963-4334-8C1F-20E4C24677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947" name="Picture 6" descr="gdc_occlusion">
            <a:extLst>
              <a:ext uri="{FF2B5EF4-FFF2-40B4-BE49-F238E27FC236}">
                <a16:creationId xmlns:a16="http://schemas.microsoft.com/office/drawing/2014/main" id="{721C4D35-AC08-4C9A-8486-B8C98F66F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813" y="-4763"/>
            <a:ext cx="16276637"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11" name="Text Box 7">
            <a:extLst>
              <a:ext uri="{FF2B5EF4-FFF2-40B4-BE49-F238E27FC236}">
                <a16:creationId xmlns:a16="http://schemas.microsoft.com/office/drawing/2014/main" id="{2065525E-1219-4DC7-BDA6-D314DDC39BFD}"/>
              </a:ext>
            </a:extLst>
          </p:cNvPr>
          <p:cNvSpPr txBox="1">
            <a:spLocks noChangeArrowheads="1"/>
          </p:cNvSpPr>
          <p:nvPr/>
        </p:nvSpPr>
        <p:spPr bwMode="auto">
          <a:xfrm>
            <a:off x="217488" y="323850"/>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OCCLUSION</a:t>
            </a:r>
            <a:endParaRPr lang="en-US">
              <a:solidFill>
                <a:schemeClr val="bg2"/>
              </a:solidFill>
            </a:endParaRPr>
          </a:p>
        </p:txBody>
      </p:sp>
      <p:pic>
        <p:nvPicPr>
          <p:cNvPr id="82949" name="Picture 9" descr="gdc_occlusion copy">
            <a:extLst>
              <a:ext uri="{FF2B5EF4-FFF2-40B4-BE49-F238E27FC236}">
                <a16:creationId xmlns:a16="http://schemas.microsoft.com/office/drawing/2014/main" id="{B0BD6233-4C72-410A-B0F7-4CAE7F8E10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1692275"/>
            <a:ext cx="56165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E4D4E"/>
        </a:solidFill>
        <a:effectLst/>
      </p:bgPr>
    </p:bg>
    <p:spTree>
      <p:nvGrpSpPr>
        <p:cNvPr id="1" name=""/>
        <p:cNvGrpSpPr/>
        <p:nvPr/>
      </p:nvGrpSpPr>
      <p:grpSpPr>
        <a:xfrm>
          <a:off x="0" y="0"/>
          <a:ext cx="0" cy="0"/>
          <a:chOff x="0" y="0"/>
          <a:chExt cx="0" cy="0"/>
        </a:xfrm>
      </p:grpSpPr>
      <p:pic>
        <p:nvPicPr>
          <p:cNvPr id="21506" name="Picture 2" descr="03">
            <a:extLst>
              <a:ext uri="{FF2B5EF4-FFF2-40B4-BE49-F238E27FC236}">
                <a16:creationId xmlns:a16="http://schemas.microsoft.com/office/drawing/2014/main" id="{A6CBA556-BB27-4115-988C-E94AB438A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913" y="1619250"/>
            <a:ext cx="5932487"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7" name="Group 2">
            <a:extLst>
              <a:ext uri="{FF2B5EF4-FFF2-40B4-BE49-F238E27FC236}">
                <a16:creationId xmlns:a16="http://schemas.microsoft.com/office/drawing/2014/main" id="{72ACF14B-1CE5-4611-A6FF-458DEDAA794D}"/>
              </a:ext>
            </a:extLst>
          </p:cNvPr>
          <p:cNvGrpSpPr>
            <a:grpSpLocks/>
          </p:cNvGrpSpPr>
          <p:nvPr/>
        </p:nvGrpSpPr>
        <p:grpSpPr bwMode="auto">
          <a:xfrm>
            <a:off x="11522075" y="7400925"/>
            <a:ext cx="4754563" cy="1743075"/>
            <a:chOff x="7258" y="4662"/>
            <a:chExt cx="2995" cy="1098"/>
          </a:xfrm>
        </p:grpSpPr>
        <p:pic>
          <p:nvPicPr>
            <p:cNvPr id="21509" name="Picture 18" descr="Blood splatter_Alpha_reduced">
              <a:extLst>
                <a:ext uri="{FF2B5EF4-FFF2-40B4-BE49-F238E27FC236}">
                  <a16:creationId xmlns:a16="http://schemas.microsoft.com/office/drawing/2014/main" id="{5AD50B08-FC53-4EC6-B74F-82F27D8CA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7" descr="Logo_reduced">
              <a:extLst>
                <a:ext uri="{FF2B5EF4-FFF2-40B4-BE49-F238E27FC236}">
                  <a16:creationId xmlns:a16="http://schemas.microsoft.com/office/drawing/2014/main" id="{EAA9FBC2-A22F-483A-A680-EBFBF3CBC08D}"/>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9" descr="Namco Bandai Logo white copy2">
              <a:extLst>
                <a:ext uri="{FF2B5EF4-FFF2-40B4-BE49-F238E27FC236}">
                  <a16:creationId xmlns:a16="http://schemas.microsoft.com/office/drawing/2014/main" id="{D182457F-A876-4F8C-87CF-251A3D6CBE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08" name="Text Box 7">
            <a:extLst>
              <a:ext uri="{FF2B5EF4-FFF2-40B4-BE49-F238E27FC236}">
                <a16:creationId xmlns:a16="http://schemas.microsoft.com/office/drawing/2014/main" id="{179B36E5-6671-4EFC-B051-970378B6767E}"/>
              </a:ext>
            </a:extLst>
          </p:cNvPr>
          <p:cNvSpPr txBox="1">
            <a:spLocks noChangeArrowheads="1"/>
          </p:cNvSpPr>
          <p:nvPr/>
        </p:nvSpPr>
        <p:spPr bwMode="auto">
          <a:xfrm>
            <a:off x="2265363" y="6227763"/>
            <a:ext cx="118681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400" b="1">
                <a:solidFill>
                  <a:srgbClr val="DDDDDD"/>
                </a:solidFill>
                <a:latin typeface="Courier New" panose="02070309020205020404" pitchFamily="49" charset="0"/>
              </a:rPr>
              <a:t>Afro was found by the Sword Master, who raised him like his son.</a:t>
            </a:r>
          </a:p>
          <a:p>
            <a:pPr algn="ctr" eaLnBrk="1" hangingPunct="1"/>
            <a:r>
              <a:rPr lang="en-US" altLang="zh-CN" sz="2400" b="1">
                <a:solidFill>
                  <a:srgbClr val="DDDDDD"/>
                </a:solidFill>
                <a:latin typeface="Courier New" panose="02070309020205020404" pitchFamily="49" charset="0"/>
              </a:rPr>
              <a:t>But Sword Master had a secret – he had the Number Two headband.</a:t>
            </a:r>
          </a:p>
          <a:p>
            <a:pPr algn="ctr" eaLnBrk="1" hangingPunct="1"/>
            <a:r>
              <a:rPr lang="en-US" altLang="zh-CN" sz="2400" b="1">
                <a:solidFill>
                  <a:srgbClr val="DDDDDD"/>
                </a:solidFill>
                <a:latin typeface="Courier New" panose="02070309020205020404" pitchFamily="49" charset="0"/>
              </a:rPr>
              <a:t>Sword Master hid the headband from Afro.</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5" name="Text Box 7">
            <a:extLst>
              <a:ext uri="{FF2B5EF4-FFF2-40B4-BE49-F238E27FC236}">
                <a16:creationId xmlns:a16="http://schemas.microsoft.com/office/drawing/2014/main" id="{42A414EE-6C8B-4671-891B-E288FCEF2937}"/>
              </a:ext>
            </a:extLst>
          </p:cNvPr>
          <p:cNvSpPr txBox="1">
            <a:spLocks noChangeArrowheads="1"/>
          </p:cNvSpPr>
          <p:nvPr/>
        </p:nvSpPr>
        <p:spPr bwMode="auto">
          <a:xfrm>
            <a:off x="217488" y="323850"/>
            <a:ext cx="9577387"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SKETCH MARKS</a:t>
            </a:r>
            <a:endParaRPr lang="en-US">
              <a:solidFill>
                <a:schemeClr val="bg2"/>
              </a:solidFill>
            </a:endParaRPr>
          </a:p>
        </p:txBody>
      </p:sp>
      <p:grpSp>
        <p:nvGrpSpPr>
          <p:cNvPr id="83971" name="Group 2">
            <a:extLst>
              <a:ext uri="{FF2B5EF4-FFF2-40B4-BE49-F238E27FC236}">
                <a16:creationId xmlns:a16="http://schemas.microsoft.com/office/drawing/2014/main" id="{12B2EED4-0D8E-4672-B70E-04BBA04FFCA2}"/>
              </a:ext>
            </a:extLst>
          </p:cNvPr>
          <p:cNvGrpSpPr>
            <a:grpSpLocks/>
          </p:cNvGrpSpPr>
          <p:nvPr/>
        </p:nvGrpSpPr>
        <p:grpSpPr bwMode="auto">
          <a:xfrm>
            <a:off x="11522075" y="7400925"/>
            <a:ext cx="4754563" cy="1743075"/>
            <a:chOff x="7258" y="4662"/>
            <a:chExt cx="2995" cy="1098"/>
          </a:xfrm>
        </p:grpSpPr>
        <p:pic>
          <p:nvPicPr>
            <p:cNvPr id="83974" name="Picture 18" descr="Blood splatter_Alpha_reduced">
              <a:extLst>
                <a:ext uri="{FF2B5EF4-FFF2-40B4-BE49-F238E27FC236}">
                  <a16:creationId xmlns:a16="http://schemas.microsoft.com/office/drawing/2014/main" id="{00A85A43-88F1-4C88-B7C1-886486108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17" descr="Logo_reduced">
              <a:extLst>
                <a:ext uri="{FF2B5EF4-FFF2-40B4-BE49-F238E27FC236}">
                  <a16:creationId xmlns:a16="http://schemas.microsoft.com/office/drawing/2014/main" id="{0A7D32DE-22AA-4048-88A8-4D79A6298903}"/>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19" descr="Namco Bandai Logo white copy2">
              <a:extLst>
                <a:ext uri="{FF2B5EF4-FFF2-40B4-BE49-F238E27FC236}">
                  <a16:creationId xmlns:a16="http://schemas.microsoft.com/office/drawing/2014/main" id="{6EA90049-11C7-48D6-BA0E-B9E4A0993F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3972" name="Picture 6" descr="gdc_sketch_marks">
            <a:extLst>
              <a:ext uri="{FF2B5EF4-FFF2-40B4-BE49-F238E27FC236}">
                <a16:creationId xmlns:a16="http://schemas.microsoft.com/office/drawing/2014/main" id="{E0151D0B-1726-4CB6-B030-1448CFA983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813" y="-4763"/>
            <a:ext cx="16276637"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9" descr="afro_color_alpha copy">
            <a:extLst>
              <a:ext uri="{FF2B5EF4-FFF2-40B4-BE49-F238E27FC236}">
                <a16:creationId xmlns:a16="http://schemas.microsoft.com/office/drawing/2014/main" id="{76975134-7793-4E78-A3DB-3EF0FA5351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1692275"/>
            <a:ext cx="56165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9" name="Text Box 7">
            <a:extLst>
              <a:ext uri="{FF2B5EF4-FFF2-40B4-BE49-F238E27FC236}">
                <a16:creationId xmlns:a16="http://schemas.microsoft.com/office/drawing/2014/main" id="{FC15FD14-1A16-4D2F-A18F-F7C06C117878}"/>
              </a:ext>
            </a:extLst>
          </p:cNvPr>
          <p:cNvSpPr txBox="1">
            <a:spLocks noChangeArrowheads="1"/>
          </p:cNvSpPr>
          <p:nvPr/>
        </p:nvSpPr>
        <p:spPr bwMode="auto">
          <a:xfrm>
            <a:off x="217488" y="323850"/>
            <a:ext cx="9577387"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SKETCH MARKS</a:t>
            </a:r>
            <a:endParaRPr lang="en-US">
              <a:solidFill>
                <a:schemeClr val="bg2"/>
              </a:solidFill>
            </a:endParaRPr>
          </a:p>
        </p:txBody>
      </p:sp>
      <p:grpSp>
        <p:nvGrpSpPr>
          <p:cNvPr id="84995" name="Group 2">
            <a:extLst>
              <a:ext uri="{FF2B5EF4-FFF2-40B4-BE49-F238E27FC236}">
                <a16:creationId xmlns:a16="http://schemas.microsoft.com/office/drawing/2014/main" id="{7BF01FBD-7C76-4DCF-A6AB-E20FEF1AAE63}"/>
              </a:ext>
            </a:extLst>
          </p:cNvPr>
          <p:cNvGrpSpPr>
            <a:grpSpLocks/>
          </p:cNvGrpSpPr>
          <p:nvPr/>
        </p:nvGrpSpPr>
        <p:grpSpPr bwMode="auto">
          <a:xfrm>
            <a:off x="11522075" y="7400925"/>
            <a:ext cx="4754563" cy="1743075"/>
            <a:chOff x="7258" y="4662"/>
            <a:chExt cx="2995" cy="1098"/>
          </a:xfrm>
        </p:grpSpPr>
        <p:pic>
          <p:nvPicPr>
            <p:cNvPr id="84998" name="Picture 18" descr="Blood splatter_Alpha_reduced">
              <a:extLst>
                <a:ext uri="{FF2B5EF4-FFF2-40B4-BE49-F238E27FC236}">
                  <a16:creationId xmlns:a16="http://schemas.microsoft.com/office/drawing/2014/main" id="{41BAF6C1-275C-4036-BC49-778DFC14B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17" descr="Logo_reduced">
              <a:extLst>
                <a:ext uri="{FF2B5EF4-FFF2-40B4-BE49-F238E27FC236}">
                  <a16:creationId xmlns:a16="http://schemas.microsoft.com/office/drawing/2014/main" id="{5FAC389B-72CF-499E-AC02-DB3163C8D74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Picture 19" descr="Namco Bandai Logo white copy2">
              <a:extLst>
                <a:ext uri="{FF2B5EF4-FFF2-40B4-BE49-F238E27FC236}">
                  <a16:creationId xmlns:a16="http://schemas.microsoft.com/office/drawing/2014/main" id="{DA189346-FE52-4196-8178-C06D54F16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4996" name="Picture 6" descr="gdc_sketch_marks_on_white">
            <a:extLst>
              <a:ext uri="{FF2B5EF4-FFF2-40B4-BE49-F238E27FC236}">
                <a16:creationId xmlns:a16="http://schemas.microsoft.com/office/drawing/2014/main" id="{2DE0152A-7510-4354-B68B-38CCB7E45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813" y="-4763"/>
            <a:ext cx="16276637"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9" descr="gdc_sketch_marks copy">
            <a:extLst>
              <a:ext uri="{FF2B5EF4-FFF2-40B4-BE49-F238E27FC236}">
                <a16:creationId xmlns:a16="http://schemas.microsoft.com/office/drawing/2014/main" id="{DA9CF37D-7186-42C7-9E7C-FBE5D0C9E0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1692275"/>
            <a:ext cx="56165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4" name="Text Box 6">
            <a:extLst>
              <a:ext uri="{FF2B5EF4-FFF2-40B4-BE49-F238E27FC236}">
                <a16:creationId xmlns:a16="http://schemas.microsoft.com/office/drawing/2014/main" id="{0E1166B7-32F9-4662-99D7-CB91EC2F50D8}"/>
              </a:ext>
            </a:extLst>
          </p:cNvPr>
          <p:cNvSpPr txBox="1">
            <a:spLocks noChangeArrowheads="1"/>
          </p:cNvSpPr>
          <p:nvPr/>
        </p:nvSpPr>
        <p:spPr bwMode="auto">
          <a:xfrm>
            <a:off x="3457575" y="2978150"/>
            <a:ext cx="9290050" cy="25304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SKETCH MARKS TECHNIQUE</a:t>
            </a:r>
            <a:endParaRPr lang="en-US">
              <a:solidFill>
                <a:schemeClr val="bg2"/>
              </a:solidFill>
            </a:endParaRPr>
          </a:p>
        </p:txBody>
      </p:sp>
      <p:pic>
        <p:nvPicPr>
          <p:cNvPr id="86019" name="Picture 18" descr="Blood splatter_Alpha_reduced">
            <a:extLst>
              <a:ext uri="{FF2B5EF4-FFF2-40B4-BE49-F238E27FC236}">
                <a16:creationId xmlns:a16="http://schemas.microsoft.com/office/drawing/2014/main" id="{F0BA1A8E-551E-4D2D-8051-4DD4562F2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a:extLst>
              <a:ext uri="{FF2B5EF4-FFF2-40B4-BE49-F238E27FC236}">
                <a16:creationId xmlns:a16="http://schemas.microsoft.com/office/drawing/2014/main" id="{E41462D8-FF51-4514-8E2D-EF0D7BE4471C}"/>
              </a:ext>
            </a:extLst>
          </p:cNvPr>
          <p:cNvGraphicFramePr>
            <a:graphicFrameLocks noChangeAspect="1"/>
          </p:cNvGraphicFramePr>
          <p:nvPr/>
        </p:nvGraphicFramePr>
        <p:xfrm>
          <a:off x="3889375" y="322263"/>
          <a:ext cx="8497888" cy="8497887"/>
        </p:xfrm>
        <a:graphic>
          <a:graphicData uri="http://schemas.openxmlformats.org/presentationml/2006/ole">
            <mc:AlternateContent xmlns:mc="http://schemas.openxmlformats.org/markup-compatibility/2006">
              <mc:Choice xmlns:v="urn:schemas-microsoft-com:vml" Requires="v">
                <p:oleObj spid="_x0000_s3079" name="Image" r:id="rId4" imgW="13003175" imgH="13003175" progId="Photoshop.Image.9">
                  <p:embed/>
                </p:oleObj>
              </mc:Choice>
              <mc:Fallback>
                <p:oleObj name="Image" r:id="rId4" imgW="13003175" imgH="13003175" progId="Photoshop.Image.9">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375" y="322263"/>
                        <a:ext cx="8497888" cy="849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075" name="Group 3">
            <a:extLst>
              <a:ext uri="{FF2B5EF4-FFF2-40B4-BE49-F238E27FC236}">
                <a16:creationId xmlns:a16="http://schemas.microsoft.com/office/drawing/2014/main" id="{82F04D38-E056-4EAE-9076-E15230115E03}"/>
              </a:ext>
            </a:extLst>
          </p:cNvPr>
          <p:cNvGrpSpPr>
            <a:grpSpLocks/>
          </p:cNvGrpSpPr>
          <p:nvPr/>
        </p:nvGrpSpPr>
        <p:grpSpPr bwMode="auto">
          <a:xfrm>
            <a:off x="11522075" y="7400925"/>
            <a:ext cx="4754563" cy="1743075"/>
            <a:chOff x="7258" y="4662"/>
            <a:chExt cx="2995" cy="1098"/>
          </a:xfrm>
        </p:grpSpPr>
        <p:pic>
          <p:nvPicPr>
            <p:cNvPr id="3076" name="Picture 18" descr="Blood splatter_Alpha_reduced">
              <a:extLst>
                <a:ext uri="{FF2B5EF4-FFF2-40B4-BE49-F238E27FC236}">
                  <a16:creationId xmlns:a16="http://schemas.microsoft.com/office/drawing/2014/main" id="{F6C4702C-84A1-457F-97E5-085D7C98E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7" descr="Logo_reduced">
              <a:extLst>
                <a:ext uri="{FF2B5EF4-FFF2-40B4-BE49-F238E27FC236}">
                  <a16:creationId xmlns:a16="http://schemas.microsoft.com/office/drawing/2014/main" id="{59A1B363-B4EA-40FD-A749-5DC7AFF5CB10}"/>
                </a:ext>
              </a:extLst>
            </p:cNvPr>
            <p:cNvPicPr>
              <a:picLocks noChangeAspect="1" noChangeArrowheads="1"/>
            </p:cNvPicPr>
            <p:nvPr/>
          </p:nvPicPr>
          <p:blipFill>
            <a:blip r:embed="rId7">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19" descr="Namco Bandai Logo white copy2">
              <a:extLst>
                <a:ext uri="{FF2B5EF4-FFF2-40B4-BE49-F238E27FC236}">
                  <a16:creationId xmlns:a16="http://schemas.microsoft.com/office/drawing/2014/main" id="{B66F4AF6-7282-4679-A743-1ADC788A17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9" name="Group 2">
            <a:extLst>
              <a:ext uri="{FF2B5EF4-FFF2-40B4-BE49-F238E27FC236}">
                <a16:creationId xmlns:a16="http://schemas.microsoft.com/office/drawing/2014/main" id="{FC04920A-E3DC-4899-9F26-5C6249D2E5FC}"/>
              </a:ext>
            </a:extLst>
          </p:cNvPr>
          <p:cNvGrpSpPr>
            <a:grpSpLocks/>
          </p:cNvGrpSpPr>
          <p:nvPr/>
        </p:nvGrpSpPr>
        <p:grpSpPr bwMode="auto">
          <a:xfrm>
            <a:off x="11522075" y="7400925"/>
            <a:ext cx="4754563" cy="1743075"/>
            <a:chOff x="7258" y="4662"/>
            <a:chExt cx="2995" cy="1098"/>
          </a:xfrm>
        </p:grpSpPr>
        <p:pic>
          <p:nvPicPr>
            <p:cNvPr id="4100" name="Picture 18" descr="Blood splatter_Alpha_reduced">
              <a:extLst>
                <a:ext uri="{FF2B5EF4-FFF2-40B4-BE49-F238E27FC236}">
                  <a16:creationId xmlns:a16="http://schemas.microsoft.com/office/drawing/2014/main" id="{37307558-ACBD-448A-926F-901491C37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17" descr="Logo_reduced">
              <a:extLst>
                <a:ext uri="{FF2B5EF4-FFF2-40B4-BE49-F238E27FC236}">
                  <a16:creationId xmlns:a16="http://schemas.microsoft.com/office/drawing/2014/main" id="{A6483132-1E73-4A8A-A02B-EAB963405E63}"/>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19" descr="Namco Bandai Logo white copy2">
              <a:extLst>
                <a:ext uri="{FF2B5EF4-FFF2-40B4-BE49-F238E27FC236}">
                  <a16:creationId xmlns:a16="http://schemas.microsoft.com/office/drawing/2014/main" id="{9F191160-BE62-490A-B3BA-0AD37E956E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098" name="Object 2">
            <a:extLst>
              <a:ext uri="{FF2B5EF4-FFF2-40B4-BE49-F238E27FC236}">
                <a16:creationId xmlns:a16="http://schemas.microsoft.com/office/drawing/2014/main" id="{32C6E932-2C47-42BE-99FC-7F4450BF5E03}"/>
              </a:ext>
            </a:extLst>
          </p:cNvPr>
          <p:cNvGraphicFramePr>
            <a:graphicFrameLocks noChangeAspect="1"/>
          </p:cNvGraphicFramePr>
          <p:nvPr/>
        </p:nvGraphicFramePr>
        <p:xfrm>
          <a:off x="3889375" y="323850"/>
          <a:ext cx="8497888" cy="8497888"/>
        </p:xfrm>
        <a:graphic>
          <a:graphicData uri="http://schemas.openxmlformats.org/presentationml/2006/ole">
            <mc:AlternateContent xmlns:mc="http://schemas.openxmlformats.org/markup-compatibility/2006">
              <mc:Choice xmlns:v="urn:schemas-microsoft-com:vml" Requires="v">
                <p:oleObj spid="_x0000_s4103" name="Image" r:id="rId7" imgW="13003175" imgH="13003175" progId="Photoshop.Image.9">
                  <p:embed/>
                </p:oleObj>
              </mc:Choice>
              <mc:Fallback>
                <p:oleObj name="Image" r:id="rId7" imgW="13003175" imgH="13003175" progId="Photoshop.Image.9">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9375" y="323850"/>
                        <a:ext cx="8497888" cy="849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3" name="Group 2">
            <a:extLst>
              <a:ext uri="{FF2B5EF4-FFF2-40B4-BE49-F238E27FC236}">
                <a16:creationId xmlns:a16="http://schemas.microsoft.com/office/drawing/2014/main" id="{E1AE3B0B-BDB1-4443-AEA7-74F94460E57C}"/>
              </a:ext>
            </a:extLst>
          </p:cNvPr>
          <p:cNvGrpSpPr>
            <a:grpSpLocks/>
          </p:cNvGrpSpPr>
          <p:nvPr/>
        </p:nvGrpSpPr>
        <p:grpSpPr bwMode="auto">
          <a:xfrm>
            <a:off x="11522075" y="7400925"/>
            <a:ext cx="4754563" cy="1743075"/>
            <a:chOff x="7258" y="4662"/>
            <a:chExt cx="2995" cy="1098"/>
          </a:xfrm>
        </p:grpSpPr>
        <p:pic>
          <p:nvPicPr>
            <p:cNvPr id="5124" name="Picture 18" descr="Blood splatter_Alpha_reduced">
              <a:extLst>
                <a:ext uri="{FF2B5EF4-FFF2-40B4-BE49-F238E27FC236}">
                  <a16:creationId xmlns:a16="http://schemas.microsoft.com/office/drawing/2014/main" id="{3DF92927-2492-407E-9343-1C9CF3800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7" descr="Logo_reduced">
              <a:extLst>
                <a:ext uri="{FF2B5EF4-FFF2-40B4-BE49-F238E27FC236}">
                  <a16:creationId xmlns:a16="http://schemas.microsoft.com/office/drawing/2014/main" id="{A62293CE-8FAE-4CE0-9775-CDE68B2F3E56}"/>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9" descr="Namco Bandai Logo white copy2">
              <a:extLst>
                <a:ext uri="{FF2B5EF4-FFF2-40B4-BE49-F238E27FC236}">
                  <a16:creationId xmlns:a16="http://schemas.microsoft.com/office/drawing/2014/main" id="{8AA0F971-0A5D-466B-B2BA-02C76EC106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5122" name="Object 2">
            <a:extLst>
              <a:ext uri="{FF2B5EF4-FFF2-40B4-BE49-F238E27FC236}">
                <a16:creationId xmlns:a16="http://schemas.microsoft.com/office/drawing/2014/main" id="{E448FB34-8B6B-4FC1-96CB-75FDA48A3DD0}"/>
              </a:ext>
            </a:extLst>
          </p:cNvPr>
          <p:cNvGraphicFramePr>
            <a:graphicFrameLocks noChangeAspect="1"/>
          </p:cNvGraphicFramePr>
          <p:nvPr/>
        </p:nvGraphicFramePr>
        <p:xfrm>
          <a:off x="3889375" y="322263"/>
          <a:ext cx="8497888" cy="8497887"/>
        </p:xfrm>
        <a:graphic>
          <a:graphicData uri="http://schemas.openxmlformats.org/presentationml/2006/ole">
            <mc:AlternateContent xmlns:mc="http://schemas.openxmlformats.org/markup-compatibility/2006">
              <mc:Choice xmlns:v="urn:schemas-microsoft-com:vml" Requires="v">
                <p:oleObj spid="_x0000_s5127" name="Image" r:id="rId7" imgW="13003175" imgH="13003175" progId="Photoshop.Image.9">
                  <p:embed/>
                </p:oleObj>
              </mc:Choice>
              <mc:Fallback>
                <p:oleObj name="Image" r:id="rId7" imgW="13003175" imgH="13003175" progId="Photoshop.Image.9">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9375" y="322263"/>
                        <a:ext cx="8497888" cy="849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Group 2">
            <a:extLst>
              <a:ext uri="{FF2B5EF4-FFF2-40B4-BE49-F238E27FC236}">
                <a16:creationId xmlns:a16="http://schemas.microsoft.com/office/drawing/2014/main" id="{6A0235B7-E01E-4430-9655-A5F84D44C0B8}"/>
              </a:ext>
            </a:extLst>
          </p:cNvPr>
          <p:cNvGrpSpPr>
            <a:grpSpLocks/>
          </p:cNvGrpSpPr>
          <p:nvPr/>
        </p:nvGrpSpPr>
        <p:grpSpPr bwMode="auto">
          <a:xfrm>
            <a:off x="11522075" y="7400925"/>
            <a:ext cx="4754563" cy="1743075"/>
            <a:chOff x="7258" y="4662"/>
            <a:chExt cx="2995" cy="1098"/>
          </a:xfrm>
        </p:grpSpPr>
        <p:pic>
          <p:nvPicPr>
            <p:cNvPr id="6148" name="Picture 18" descr="Blood splatter_Alpha_reduced">
              <a:extLst>
                <a:ext uri="{FF2B5EF4-FFF2-40B4-BE49-F238E27FC236}">
                  <a16:creationId xmlns:a16="http://schemas.microsoft.com/office/drawing/2014/main" id="{4D2B47D4-13B7-4452-B6C2-1CD386C9F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17" descr="Logo_reduced">
              <a:extLst>
                <a:ext uri="{FF2B5EF4-FFF2-40B4-BE49-F238E27FC236}">
                  <a16:creationId xmlns:a16="http://schemas.microsoft.com/office/drawing/2014/main" id="{F4A07482-A6C6-4471-A560-1955E728D61C}"/>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19" descr="Namco Bandai Logo white copy2">
              <a:extLst>
                <a:ext uri="{FF2B5EF4-FFF2-40B4-BE49-F238E27FC236}">
                  <a16:creationId xmlns:a16="http://schemas.microsoft.com/office/drawing/2014/main" id="{DB1DBF89-1F92-4C73-B851-BC715CDD73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6146" name="Object 2">
            <a:extLst>
              <a:ext uri="{FF2B5EF4-FFF2-40B4-BE49-F238E27FC236}">
                <a16:creationId xmlns:a16="http://schemas.microsoft.com/office/drawing/2014/main" id="{DF497828-EE29-4885-A9CC-284A5614F6AA}"/>
              </a:ext>
            </a:extLst>
          </p:cNvPr>
          <p:cNvGraphicFramePr>
            <a:graphicFrameLocks noChangeAspect="1"/>
          </p:cNvGraphicFramePr>
          <p:nvPr/>
        </p:nvGraphicFramePr>
        <p:xfrm>
          <a:off x="3889375" y="322263"/>
          <a:ext cx="8497888" cy="8497887"/>
        </p:xfrm>
        <a:graphic>
          <a:graphicData uri="http://schemas.openxmlformats.org/presentationml/2006/ole">
            <mc:AlternateContent xmlns:mc="http://schemas.openxmlformats.org/markup-compatibility/2006">
              <mc:Choice xmlns:v="urn:schemas-microsoft-com:vml" Requires="v">
                <p:oleObj spid="_x0000_s6151" name="Image" r:id="rId7" imgW="13003175" imgH="13003175" progId="Photoshop.Image.9">
                  <p:embed/>
                </p:oleObj>
              </mc:Choice>
              <mc:Fallback>
                <p:oleObj name="Image" r:id="rId7" imgW="13003175" imgH="13003175" progId="Photoshop.Image.9">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9375" y="322263"/>
                        <a:ext cx="8497888" cy="849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 name="Group 2">
            <a:extLst>
              <a:ext uri="{FF2B5EF4-FFF2-40B4-BE49-F238E27FC236}">
                <a16:creationId xmlns:a16="http://schemas.microsoft.com/office/drawing/2014/main" id="{CB1108C2-3047-4249-89E7-956FE09111A0}"/>
              </a:ext>
            </a:extLst>
          </p:cNvPr>
          <p:cNvGrpSpPr>
            <a:grpSpLocks/>
          </p:cNvGrpSpPr>
          <p:nvPr/>
        </p:nvGrpSpPr>
        <p:grpSpPr bwMode="auto">
          <a:xfrm>
            <a:off x="11522075" y="7400925"/>
            <a:ext cx="4754563" cy="1743075"/>
            <a:chOff x="7258" y="4662"/>
            <a:chExt cx="2995" cy="1098"/>
          </a:xfrm>
        </p:grpSpPr>
        <p:pic>
          <p:nvPicPr>
            <p:cNvPr id="7172" name="Picture 18" descr="Blood splatter_Alpha_reduced">
              <a:extLst>
                <a:ext uri="{FF2B5EF4-FFF2-40B4-BE49-F238E27FC236}">
                  <a16:creationId xmlns:a16="http://schemas.microsoft.com/office/drawing/2014/main" id="{091794C7-5FE4-4235-B48D-64CE494AE4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17" descr="Logo_reduced">
              <a:extLst>
                <a:ext uri="{FF2B5EF4-FFF2-40B4-BE49-F238E27FC236}">
                  <a16:creationId xmlns:a16="http://schemas.microsoft.com/office/drawing/2014/main" id="{B040E674-341D-4F86-A5CD-9C17A94DEFBA}"/>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19" descr="Namco Bandai Logo white copy2">
              <a:extLst>
                <a:ext uri="{FF2B5EF4-FFF2-40B4-BE49-F238E27FC236}">
                  <a16:creationId xmlns:a16="http://schemas.microsoft.com/office/drawing/2014/main" id="{3C47D4CD-68F2-4EB2-9A96-78108DE6AE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7170" name="Object 2">
            <a:extLst>
              <a:ext uri="{FF2B5EF4-FFF2-40B4-BE49-F238E27FC236}">
                <a16:creationId xmlns:a16="http://schemas.microsoft.com/office/drawing/2014/main" id="{E464E23F-138A-41CA-9914-954B1FF85494}"/>
              </a:ext>
            </a:extLst>
          </p:cNvPr>
          <p:cNvGraphicFramePr>
            <a:graphicFrameLocks noChangeAspect="1"/>
          </p:cNvGraphicFramePr>
          <p:nvPr/>
        </p:nvGraphicFramePr>
        <p:xfrm>
          <a:off x="3889375" y="322263"/>
          <a:ext cx="8497888" cy="8497887"/>
        </p:xfrm>
        <a:graphic>
          <a:graphicData uri="http://schemas.openxmlformats.org/presentationml/2006/ole">
            <mc:AlternateContent xmlns:mc="http://schemas.openxmlformats.org/markup-compatibility/2006">
              <mc:Choice xmlns:v="urn:schemas-microsoft-com:vml" Requires="v">
                <p:oleObj spid="_x0000_s7175" name="Image" r:id="rId7" imgW="13003175" imgH="13003175" progId="Photoshop.Image.9">
                  <p:embed/>
                </p:oleObj>
              </mc:Choice>
              <mc:Fallback>
                <p:oleObj name="Image" r:id="rId7" imgW="13003175" imgH="13003175" progId="Photoshop.Image.9">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9375" y="322263"/>
                        <a:ext cx="8497888" cy="849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2">
            <a:extLst>
              <a:ext uri="{FF2B5EF4-FFF2-40B4-BE49-F238E27FC236}">
                <a16:creationId xmlns:a16="http://schemas.microsoft.com/office/drawing/2014/main" id="{7E672990-2458-4318-B36F-81ACEA045B14}"/>
              </a:ext>
            </a:extLst>
          </p:cNvPr>
          <p:cNvGrpSpPr>
            <a:grpSpLocks/>
          </p:cNvGrpSpPr>
          <p:nvPr/>
        </p:nvGrpSpPr>
        <p:grpSpPr bwMode="auto">
          <a:xfrm>
            <a:off x="11522075" y="7400925"/>
            <a:ext cx="4754563" cy="1743075"/>
            <a:chOff x="7258" y="4662"/>
            <a:chExt cx="2995" cy="1098"/>
          </a:xfrm>
        </p:grpSpPr>
        <p:pic>
          <p:nvPicPr>
            <p:cNvPr id="8196" name="Picture 18" descr="Blood splatter_Alpha_reduced">
              <a:extLst>
                <a:ext uri="{FF2B5EF4-FFF2-40B4-BE49-F238E27FC236}">
                  <a16:creationId xmlns:a16="http://schemas.microsoft.com/office/drawing/2014/main" id="{DFF63928-7356-4211-AC57-CD1B9426C7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17" descr="Logo_reduced">
              <a:extLst>
                <a:ext uri="{FF2B5EF4-FFF2-40B4-BE49-F238E27FC236}">
                  <a16:creationId xmlns:a16="http://schemas.microsoft.com/office/drawing/2014/main" id="{54D9660C-7D75-411D-BED0-83516C6DD87E}"/>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19" descr="Namco Bandai Logo white copy2">
              <a:extLst>
                <a:ext uri="{FF2B5EF4-FFF2-40B4-BE49-F238E27FC236}">
                  <a16:creationId xmlns:a16="http://schemas.microsoft.com/office/drawing/2014/main" id="{1B5FA892-2172-4C16-81FC-D493824F73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8194" name="Object 2">
            <a:extLst>
              <a:ext uri="{FF2B5EF4-FFF2-40B4-BE49-F238E27FC236}">
                <a16:creationId xmlns:a16="http://schemas.microsoft.com/office/drawing/2014/main" id="{B521FF1F-B2A2-4D4A-A0C9-25226ADB63FC}"/>
              </a:ext>
            </a:extLst>
          </p:cNvPr>
          <p:cNvGraphicFramePr>
            <a:graphicFrameLocks noChangeAspect="1"/>
          </p:cNvGraphicFramePr>
          <p:nvPr/>
        </p:nvGraphicFramePr>
        <p:xfrm>
          <a:off x="3889375" y="322263"/>
          <a:ext cx="8497888" cy="8497887"/>
        </p:xfrm>
        <a:graphic>
          <a:graphicData uri="http://schemas.openxmlformats.org/presentationml/2006/ole">
            <mc:AlternateContent xmlns:mc="http://schemas.openxmlformats.org/markup-compatibility/2006">
              <mc:Choice xmlns:v="urn:schemas-microsoft-com:vml" Requires="v">
                <p:oleObj spid="_x0000_s8199" name="Image" r:id="rId7" imgW="13003175" imgH="13003175" progId="Photoshop.Image.9">
                  <p:embed/>
                </p:oleObj>
              </mc:Choice>
              <mc:Fallback>
                <p:oleObj name="Image" r:id="rId7" imgW="13003175" imgH="13003175" progId="Photoshop.Image.9">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9375" y="322263"/>
                        <a:ext cx="8497888" cy="849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a:extLst>
              <a:ext uri="{FF2B5EF4-FFF2-40B4-BE49-F238E27FC236}">
                <a16:creationId xmlns:a16="http://schemas.microsoft.com/office/drawing/2014/main" id="{472D2BA9-FE5B-4538-98DA-FE8CA5080B2A}"/>
              </a:ext>
            </a:extLst>
          </p:cNvPr>
          <p:cNvGraphicFramePr>
            <a:graphicFrameLocks noChangeAspect="1"/>
          </p:cNvGraphicFramePr>
          <p:nvPr/>
        </p:nvGraphicFramePr>
        <p:xfrm>
          <a:off x="3889375" y="322263"/>
          <a:ext cx="8497888" cy="8497887"/>
        </p:xfrm>
        <a:graphic>
          <a:graphicData uri="http://schemas.openxmlformats.org/presentationml/2006/ole">
            <mc:AlternateContent xmlns:mc="http://schemas.openxmlformats.org/markup-compatibility/2006">
              <mc:Choice xmlns:v="urn:schemas-microsoft-com:vml" Requires="v">
                <p:oleObj spid="_x0000_s9223" name="Image" r:id="rId4" imgW="13003175" imgH="13003175" progId="Photoshop.Image.9">
                  <p:embed/>
                </p:oleObj>
              </mc:Choice>
              <mc:Fallback>
                <p:oleObj name="Image" r:id="rId4" imgW="13003175" imgH="13003175" progId="Photoshop.Image.9">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375" y="322263"/>
                        <a:ext cx="8497888" cy="849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19" name="Group 2">
            <a:extLst>
              <a:ext uri="{FF2B5EF4-FFF2-40B4-BE49-F238E27FC236}">
                <a16:creationId xmlns:a16="http://schemas.microsoft.com/office/drawing/2014/main" id="{7BDD0ED8-FFB1-4B45-A178-2E2DA51353D3}"/>
              </a:ext>
            </a:extLst>
          </p:cNvPr>
          <p:cNvGrpSpPr>
            <a:grpSpLocks/>
          </p:cNvGrpSpPr>
          <p:nvPr/>
        </p:nvGrpSpPr>
        <p:grpSpPr bwMode="auto">
          <a:xfrm>
            <a:off x="11522075" y="7400925"/>
            <a:ext cx="4754563" cy="1743075"/>
            <a:chOff x="7258" y="4662"/>
            <a:chExt cx="2995" cy="1098"/>
          </a:xfrm>
        </p:grpSpPr>
        <p:pic>
          <p:nvPicPr>
            <p:cNvPr id="9220" name="Picture 18" descr="Blood splatter_Alpha_reduced">
              <a:extLst>
                <a:ext uri="{FF2B5EF4-FFF2-40B4-BE49-F238E27FC236}">
                  <a16:creationId xmlns:a16="http://schemas.microsoft.com/office/drawing/2014/main" id="{FC8FFFAB-364E-439E-974A-78C618CD8E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17" descr="Logo_reduced">
              <a:extLst>
                <a:ext uri="{FF2B5EF4-FFF2-40B4-BE49-F238E27FC236}">
                  <a16:creationId xmlns:a16="http://schemas.microsoft.com/office/drawing/2014/main" id="{EF7A71BB-90D6-4AD6-91FA-5D536E989CD7}"/>
                </a:ext>
              </a:extLst>
            </p:cNvPr>
            <p:cNvPicPr>
              <a:picLocks noChangeAspect="1" noChangeArrowheads="1"/>
            </p:cNvPicPr>
            <p:nvPr/>
          </p:nvPicPr>
          <p:blipFill>
            <a:blip r:embed="rId7">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9" descr="Namco Bandai Logo white copy2">
              <a:extLst>
                <a:ext uri="{FF2B5EF4-FFF2-40B4-BE49-F238E27FC236}">
                  <a16:creationId xmlns:a16="http://schemas.microsoft.com/office/drawing/2014/main" id="{C712DD68-8F5F-407D-9282-A8CBCACBBD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E4D4E"/>
        </a:solidFill>
        <a:effectLst/>
      </p:bgPr>
    </p:bg>
    <p:spTree>
      <p:nvGrpSpPr>
        <p:cNvPr id="1" name=""/>
        <p:cNvGrpSpPr/>
        <p:nvPr/>
      </p:nvGrpSpPr>
      <p:grpSpPr>
        <a:xfrm>
          <a:off x="0" y="0"/>
          <a:ext cx="0" cy="0"/>
          <a:chOff x="0" y="0"/>
          <a:chExt cx="0" cy="0"/>
        </a:xfrm>
      </p:grpSpPr>
      <p:pic>
        <p:nvPicPr>
          <p:cNvPr id="22530" name="Picture 2" descr="04_bloody">
            <a:extLst>
              <a:ext uri="{FF2B5EF4-FFF2-40B4-BE49-F238E27FC236}">
                <a16:creationId xmlns:a16="http://schemas.microsoft.com/office/drawing/2014/main" id="{6D3524E2-C093-4B9F-B871-2224D9A0F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538" y="209550"/>
            <a:ext cx="711200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1" name="Group 2">
            <a:extLst>
              <a:ext uri="{FF2B5EF4-FFF2-40B4-BE49-F238E27FC236}">
                <a16:creationId xmlns:a16="http://schemas.microsoft.com/office/drawing/2014/main" id="{B6378505-8482-45C2-A4E7-AEA23748D7C8}"/>
              </a:ext>
            </a:extLst>
          </p:cNvPr>
          <p:cNvGrpSpPr>
            <a:grpSpLocks/>
          </p:cNvGrpSpPr>
          <p:nvPr/>
        </p:nvGrpSpPr>
        <p:grpSpPr bwMode="auto">
          <a:xfrm>
            <a:off x="11522075" y="7400925"/>
            <a:ext cx="4754563" cy="1743075"/>
            <a:chOff x="7258" y="4662"/>
            <a:chExt cx="2995" cy="1098"/>
          </a:xfrm>
        </p:grpSpPr>
        <p:pic>
          <p:nvPicPr>
            <p:cNvPr id="22533" name="Picture 18" descr="Blood splatter_Alpha_reduced">
              <a:extLst>
                <a:ext uri="{FF2B5EF4-FFF2-40B4-BE49-F238E27FC236}">
                  <a16:creationId xmlns:a16="http://schemas.microsoft.com/office/drawing/2014/main" id="{ADF4785F-C70B-46AA-9A95-67509979C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7" descr="Logo_reduced">
              <a:extLst>
                <a:ext uri="{FF2B5EF4-FFF2-40B4-BE49-F238E27FC236}">
                  <a16:creationId xmlns:a16="http://schemas.microsoft.com/office/drawing/2014/main" id="{F4BA0BD3-9AC3-48B9-B39C-78148D0EC2CF}"/>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19" descr="Namco Bandai Logo white copy2">
              <a:extLst>
                <a:ext uri="{FF2B5EF4-FFF2-40B4-BE49-F238E27FC236}">
                  <a16:creationId xmlns:a16="http://schemas.microsoft.com/office/drawing/2014/main" id="{2EA8CA19-1CB9-45F1-BE75-7FDF2B739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2" name="Text Box 7">
            <a:extLst>
              <a:ext uri="{FF2B5EF4-FFF2-40B4-BE49-F238E27FC236}">
                <a16:creationId xmlns:a16="http://schemas.microsoft.com/office/drawing/2014/main" id="{DCC15083-837A-4629-8FE6-C4891D01E65A}"/>
              </a:ext>
            </a:extLst>
          </p:cNvPr>
          <p:cNvSpPr txBox="1">
            <a:spLocks noChangeArrowheads="1"/>
          </p:cNvSpPr>
          <p:nvPr/>
        </p:nvSpPr>
        <p:spPr bwMode="auto">
          <a:xfrm>
            <a:off x="2035175" y="6227763"/>
            <a:ext cx="1241583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400" b="1">
                <a:solidFill>
                  <a:srgbClr val="DDDDDD"/>
                </a:solidFill>
                <a:latin typeface="Courier New" panose="02070309020205020404" pitchFamily="49" charset="0"/>
              </a:rPr>
              <a:t>When he found out Afro killed his master and took the headband.</a:t>
            </a:r>
          </a:p>
          <a:p>
            <a:pPr algn="ctr" eaLnBrk="1" hangingPunct="1"/>
            <a:r>
              <a:rPr lang="en-US" altLang="zh-CN" sz="2400" b="1">
                <a:solidFill>
                  <a:srgbClr val="DDDDDD"/>
                </a:solidFill>
                <a:latin typeface="Courier New" panose="02070309020205020404" pitchFamily="49" charset="0"/>
              </a:rPr>
              <a:t>Afro wanted revenge for his Father’s death.</a:t>
            </a:r>
          </a:p>
          <a:p>
            <a:pPr algn="ctr" eaLnBrk="1" hangingPunct="1"/>
            <a:r>
              <a:rPr lang="en-US" altLang="zh-CN" sz="2400" b="1">
                <a:solidFill>
                  <a:srgbClr val="DDDDDD"/>
                </a:solidFill>
                <a:latin typeface="Courier New" panose="02070309020205020404" pitchFamily="49" charset="0"/>
              </a:rPr>
              <a:t>With his imaginary friend Ninja Ninja Afro set out to find Justice.</a:t>
            </a:r>
          </a:p>
          <a:p>
            <a:pPr algn="ctr" eaLnBrk="1" hangingPunct="1"/>
            <a:endParaRPr lang="en-US" altLang="zh-CN" sz="2400" b="1">
              <a:solidFill>
                <a:srgbClr val="DDDDDD"/>
              </a:solidFill>
              <a:latin typeface="Courier New" panose="02070309020205020404" pitchFamily="49"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3" name="Group 2">
            <a:extLst>
              <a:ext uri="{FF2B5EF4-FFF2-40B4-BE49-F238E27FC236}">
                <a16:creationId xmlns:a16="http://schemas.microsoft.com/office/drawing/2014/main" id="{C5BFB33F-6169-49C0-BD9D-B38BF5DDABA5}"/>
              </a:ext>
            </a:extLst>
          </p:cNvPr>
          <p:cNvGrpSpPr>
            <a:grpSpLocks/>
          </p:cNvGrpSpPr>
          <p:nvPr/>
        </p:nvGrpSpPr>
        <p:grpSpPr bwMode="auto">
          <a:xfrm>
            <a:off x="11522075" y="7400925"/>
            <a:ext cx="4754563" cy="1743075"/>
            <a:chOff x="7258" y="4662"/>
            <a:chExt cx="2995" cy="1098"/>
          </a:xfrm>
        </p:grpSpPr>
        <p:pic>
          <p:nvPicPr>
            <p:cNvPr id="10244" name="Picture 18" descr="Blood splatter_Alpha_reduced">
              <a:extLst>
                <a:ext uri="{FF2B5EF4-FFF2-40B4-BE49-F238E27FC236}">
                  <a16:creationId xmlns:a16="http://schemas.microsoft.com/office/drawing/2014/main" id="{F23901EC-8527-4B71-9021-672350D8A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17" descr="Logo_reduced">
              <a:extLst>
                <a:ext uri="{FF2B5EF4-FFF2-40B4-BE49-F238E27FC236}">
                  <a16:creationId xmlns:a16="http://schemas.microsoft.com/office/drawing/2014/main" id="{6B02C490-570A-4B8E-BA40-0D44416EC5A5}"/>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19" descr="Namco Bandai Logo white copy2">
              <a:extLst>
                <a:ext uri="{FF2B5EF4-FFF2-40B4-BE49-F238E27FC236}">
                  <a16:creationId xmlns:a16="http://schemas.microsoft.com/office/drawing/2014/main" id="{738A3FD3-535A-40F3-8205-2B6042A4A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242" name="Object 2">
            <a:extLst>
              <a:ext uri="{FF2B5EF4-FFF2-40B4-BE49-F238E27FC236}">
                <a16:creationId xmlns:a16="http://schemas.microsoft.com/office/drawing/2014/main" id="{93B7D642-0C41-4AD0-B22B-B03D1066AAB7}"/>
              </a:ext>
            </a:extLst>
          </p:cNvPr>
          <p:cNvGraphicFramePr>
            <a:graphicFrameLocks noChangeAspect="1"/>
          </p:cNvGraphicFramePr>
          <p:nvPr/>
        </p:nvGraphicFramePr>
        <p:xfrm>
          <a:off x="3889375" y="322263"/>
          <a:ext cx="8497888" cy="8497887"/>
        </p:xfrm>
        <a:graphic>
          <a:graphicData uri="http://schemas.openxmlformats.org/presentationml/2006/ole">
            <mc:AlternateContent xmlns:mc="http://schemas.openxmlformats.org/markup-compatibility/2006">
              <mc:Choice xmlns:v="urn:schemas-microsoft-com:vml" Requires="v">
                <p:oleObj spid="_x0000_s10247" name="Image" r:id="rId7" imgW="13003175" imgH="13003175" progId="Photoshop.Image.9">
                  <p:embed/>
                </p:oleObj>
              </mc:Choice>
              <mc:Fallback>
                <p:oleObj name="Image" r:id="rId7" imgW="13003175" imgH="13003175" progId="Photoshop.Image.9">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9375" y="322263"/>
                        <a:ext cx="8497888" cy="849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a:extLst>
              <a:ext uri="{FF2B5EF4-FFF2-40B4-BE49-F238E27FC236}">
                <a16:creationId xmlns:a16="http://schemas.microsoft.com/office/drawing/2014/main" id="{C1EF9FE6-5584-4B5A-8605-33F4BDB3393A}"/>
              </a:ext>
            </a:extLst>
          </p:cNvPr>
          <p:cNvGraphicFramePr>
            <a:graphicFrameLocks noChangeAspect="1"/>
          </p:cNvGraphicFramePr>
          <p:nvPr/>
        </p:nvGraphicFramePr>
        <p:xfrm>
          <a:off x="3889375" y="322263"/>
          <a:ext cx="8497888" cy="8497887"/>
        </p:xfrm>
        <a:graphic>
          <a:graphicData uri="http://schemas.openxmlformats.org/presentationml/2006/ole">
            <mc:AlternateContent xmlns:mc="http://schemas.openxmlformats.org/markup-compatibility/2006">
              <mc:Choice xmlns:v="urn:schemas-microsoft-com:vml" Requires="v">
                <p:oleObj spid="_x0000_s11271" name="Image" r:id="rId4" imgW="13003175" imgH="13003175" progId="Photoshop.Image.9">
                  <p:embed/>
                </p:oleObj>
              </mc:Choice>
              <mc:Fallback>
                <p:oleObj name="Image" r:id="rId4" imgW="13003175" imgH="13003175" progId="Photoshop.Image.9">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375" y="322263"/>
                        <a:ext cx="8497888" cy="849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267" name="Group 2">
            <a:extLst>
              <a:ext uri="{FF2B5EF4-FFF2-40B4-BE49-F238E27FC236}">
                <a16:creationId xmlns:a16="http://schemas.microsoft.com/office/drawing/2014/main" id="{03BD8BAC-8840-4DFA-8EED-FA4042C57F3E}"/>
              </a:ext>
            </a:extLst>
          </p:cNvPr>
          <p:cNvGrpSpPr>
            <a:grpSpLocks/>
          </p:cNvGrpSpPr>
          <p:nvPr/>
        </p:nvGrpSpPr>
        <p:grpSpPr bwMode="auto">
          <a:xfrm>
            <a:off x="11522075" y="7400925"/>
            <a:ext cx="4754563" cy="1743075"/>
            <a:chOff x="7258" y="4662"/>
            <a:chExt cx="2995" cy="1098"/>
          </a:xfrm>
        </p:grpSpPr>
        <p:pic>
          <p:nvPicPr>
            <p:cNvPr id="11268" name="Picture 18" descr="Blood splatter_Alpha_reduced">
              <a:extLst>
                <a:ext uri="{FF2B5EF4-FFF2-40B4-BE49-F238E27FC236}">
                  <a16:creationId xmlns:a16="http://schemas.microsoft.com/office/drawing/2014/main" id="{6C977E41-C56D-4F2B-8A34-5D23BF1210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17" descr="Logo_reduced">
              <a:extLst>
                <a:ext uri="{FF2B5EF4-FFF2-40B4-BE49-F238E27FC236}">
                  <a16:creationId xmlns:a16="http://schemas.microsoft.com/office/drawing/2014/main" id="{D7A2D38B-CC29-41CD-8E0A-07B26CD0DD49}"/>
                </a:ext>
              </a:extLst>
            </p:cNvPr>
            <p:cNvPicPr>
              <a:picLocks noChangeAspect="1" noChangeArrowheads="1"/>
            </p:cNvPicPr>
            <p:nvPr/>
          </p:nvPicPr>
          <p:blipFill>
            <a:blip r:embed="rId7">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19" descr="Namco Bandai Logo white copy2">
              <a:extLst>
                <a:ext uri="{FF2B5EF4-FFF2-40B4-BE49-F238E27FC236}">
                  <a16:creationId xmlns:a16="http://schemas.microsoft.com/office/drawing/2014/main" id="{FC71C6B9-348D-4D69-AC04-7350455607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1" name="Group 2">
            <a:extLst>
              <a:ext uri="{FF2B5EF4-FFF2-40B4-BE49-F238E27FC236}">
                <a16:creationId xmlns:a16="http://schemas.microsoft.com/office/drawing/2014/main" id="{A501531D-2BDE-46EA-AFE7-C9C36DD7B2A6}"/>
              </a:ext>
            </a:extLst>
          </p:cNvPr>
          <p:cNvGrpSpPr>
            <a:grpSpLocks/>
          </p:cNvGrpSpPr>
          <p:nvPr/>
        </p:nvGrpSpPr>
        <p:grpSpPr bwMode="auto">
          <a:xfrm>
            <a:off x="11522075" y="7400925"/>
            <a:ext cx="4754563" cy="1743075"/>
            <a:chOff x="7258" y="4662"/>
            <a:chExt cx="2995" cy="1098"/>
          </a:xfrm>
        </p:grpSpPr>
        <p:pic>
          <p:nvPicPr>
            <p:cNvPr id="12292" name="Picture 18" descr="Blood splatter_Alpha_reduced">
              <a:extLst>
                <a:ext uri="{FF2B5EF4-FFF2-40B4-BE49-F238E27FC236}">
                  <a16:creationId xmlns:a16="http://schemas.microsoft.com/office/drawing/2014/main" id="{07538A46-F4A3-44AB-BF80-1A1B95860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17" descr="Logo_reduced">
              <a:extLst>
                <a:ext uri="{FF2B5EF4-FFF2-40B4-BE49-F238E27FC236}">
                  <a16:creationId xmlns:a16="http://schemas.microsoft.com/office/drawing/2014/main" id="{80ABE2B5-FAAF-4E9F-905C-380970129374}"/>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19" descr="Namco Bandai Logo white copy2">
              <a:extLst>
                <a:ext uri="{FF2B5EF4-FFF2-40B4-BE49-F238E27FC236}">
                  <a16:creationId xmlns:a16="http://schemas.microsoft.com/office/drawing/2014/main" id="{09DEEBBC-C364-4D8B-B63E-26062AC63F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2290" name="Object 2">
            <a:extLst>
              <a:ext uri="{FF2B5EF4-FFF2-40B4-BE49-F238E27FC236}">
                <a16:creationId xmlns:a16="http://schemas.microsoft.com/office/drawing/2014/main" id="{A30D6584-E2C5-4267-9BBF-B17C17826921}"/>
              </a:ext>
            </a:extLst>
          </p:cNvPr>
          <p:cNvGraphicFramePr>
            <a:graphicFrameLocks noChangeAspect="1"/>
          </p:cNvGraphicFramePr>
          <p:nvPr/>
        </p:nvGraphicFramePr>
        <p:xfrm>
          <a:off x="3889375" y="322263"/>
          <a:ext cx="8497888" cy="8497887"/>
        </p:xfrm>
        <a:graphic>
          <a:graphicData uri="http://schemas.openxmlformats.org/presentationml/2006/ole">
            <mc:AlternateContent xmlns:mc="http://schemas.openxmlformats.org/markup-compatibility/2006">
              <mc:Choice xmlns:v="urn:schemas-microsoft-com:vml" Requires="v">
                <p:oleObj spid="_x0000_s12295" name="Image" r:id="rId7" imgW="13003175" imgH="13003175" progId="Photoshop.Image.9">
                  <p:embed/>
                </p:oleObj>
              </mc:Choice>
              <mc:Fallback>
                <p:oleObj name="Image" r:id="rId7" imgW="13003175" imgH="13003175" progId="Photoshop.Image.9">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9375" y="322263"/>
                        <a:ext cx="8497888" cy="849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Text Box 2">
            <a:extLst>
              <a:ext uri="{FF2B5EF4-FFF2-40B4-BE49-F238E27FC236}">
                <a16:creationId xmlns:a16="http://schemas.microsoft.com/office/drawing/2014/main" id="{04AB51AE-2D49-45DA-8989-3B3C0012F204}"/>
              </a:ext>
            </a:extLst>
          </p:cNvPr>
          <p:cNvSpPr txBox="1">
            <a:spLocks noChangeArrowheads="1"/>
          </p:cNvSpPr>
          <p:nvPr/>
        </p:nvSpPr>
        <p:spPr bwMode="auto">
          <a:xfrm>
            <a:off x="217488" y="323850"/>
            <a:ext cx="9577387"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SKETCH MARKS</a:t>
            </a:r>
            <a:endParaRPr lang="en-US">
              <a:solidFill>
                <a:schemeClr val="bg2"/>
              </a:solidFill>
            </a:endParaRPr>
          </a:p>
        </p:txBody>
      </p:sp>
      <p:grpSp>
        <p:nvGrpSpPr>
          <p:cNvPr id="87043" name="Group 3">
            <a:extLst>
              <a:ext uri="{FF2B5EF4-FFF2-40B4-BE49-F238E27FC236}">
                <a16:creationId xmlns:a16="http://schemas.microsoft.com/office/drawing/2014/main" id="{E4F2F601-0EA6-488A-A390-A9E6839A5F49}"/>
              </a:ext>
            </a:extLst>
          </p:cNvPr>
          <p:cNvGrpSpPr>
            <a:grpSpLocks/>
          </p:cNvGrpSpPr>
          <p:nvPr/>
        </p:nvGrpSpPr>
        <p:grpSpPr bwMode="auto">
          <a:xfrm>
            <a:off x="11522075" y="7400925"/>
            <a:ext cx="4754563" cy="1743075"/>
            <a:chOff x="7258" y="4662"/>
            <a:chExt cx="2995" cy="1098"/>
          </a:xfrm>
        </p:grpSpPr>
        <p:pic>
          <p:nvPicPr>
            <p:cNvPr id="87046" name="Picture 18" descr="Blood splatter_Alpha_reduced">
              <a:extLst>
                <a:ext uri="{FF2B5EF4-FFF2-40B4-BE49-F238E27FC236}">
                  <a16:creationId xmlns:a16="http://schemas.microsoft.com/office/drawing/2014/main" id="{81AAC18C-D826-4F6B-A1B2-CD81DA4C4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Picture 17" descr="Logo_reduced">
              <a:extLst>
                <a:ext uri="{FF2B5EF4-FFF2-40B4-BE49-F238E27FC236}">
                  <a16:creationId xmlns:a16="http://schemas.microsoft.com/office/drawing/2014/main" id="{3B408D06-B2A4-41A5-B770-E4D41DEE31B0}"/>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19" descr="Namco Bandai Logo white copy2">
              <a:extLst>
                <a:ext uri="{FF2B5EF4-FFF2-40B4-BE49-F238E27FC236}">
                  <a16:creationId xmlns:a16="http://schemas.microsoft.com/office/drawing/2014/main" id="{D628C4A6-EFC0-4264-927B-F1A1C9109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7044" name="Picture 8" descr="afro_color_alpha copy">
            <a:extLst>
              <a:ext uri="{FF2B5EF4-FFF2-40B4-BE49-F238E27FC236}">
                <a16:creationId xmlns:a16="http://schemas.microsoft.com/office/drawing/2014/main" id="{A3682640-E0EE-42B7-B15D-1354F61F5A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50" y="1692275"/>
            <a:ext cx="56165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9" descr="gdc_no_outline">
            <a:extLst>
              <a:ext uri="{FF2B5EF4-FFF2-40B4-BE49-F238E27FC236}">
                <a16:creationId xmlns:a16="http://schemas.microsoft.com/office/drawing/2014/main" id="{047B7249-B44E-4CB2-BA25-3AE4FCDB99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813" y="-4763"/>
            <a:ext cx="16276637"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ext Box 2">
            <a:extLst>
              <a:ext uri="{FF2B5EF4-FFF2-40B4-BE49-F238E27FC236}">
                <a16:creationId xmlns:a16="http://schemas.microsoft.com/office/drawing/2014/main" id="{A2CC4B70-28B9-432C-9EA6-E19BA6A1888F}"/>
              </a:ext>
            </a:extLst>
          </p:cNvPr>
          <p:cNvSpPr txBox="1">
            <a:spLocks noChangeArrowheads="1"/>
          </p:cNvSpPr>
          <p:nvPr/>
        </p:nvSpPr>
        <p:spPr bwMode="auto">
          <a:xfrm>
            <a:off x="1154113" y="3492500"/>
            <a:ext cx="14043025" cy="25304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FLEXIBLE RENDERING COMPONENTs</a:t>
            </a:r>
            <a:endParaRPr lang="en-US">
              <a:solidFill>
                <a:schemeClr val="bg2"/>
              </a:solidFill>
            </a:endParaRPr>
          </a:p>
        </p:txBody>
      </p:sp>
      <p:pic>
        <p:nvPicPr>
          <p:cNvPr id="88067" name="Picture 18" descr="Blood splatter_Alpha_reduced">
            <a:extLst>
              <a:ext uri="{FF2B5EF4-FFF2-40B4-BE49-F238E27FC236}">
                <a16:creationId xmlns:a16="http://schemas.microsoft.com/office/drawing/2014/main" id="{A7D7F83E-C236-430D-8D73-8EFFF0DDE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0" name="Group 2">
            <a:extLst>
              <a:ext uri="{FF2B5EF4-FFF2-40B4-BE49-F238E27FC236}">
                <a16:creationId xmlns:a16="http://schemas.microsoft.com/office/drawing/2014/main" id="{2F968FDA-5C77-458F-9558-F29DA8D05FD9}"/>
              </a:ext>
            </a:extLst>
          </p:cNvPr>
          <p:cNvGrpSpPr>
            <a:grpSpLocks/>
          </p:cNvGrpSpPr>
          <p:nvPr/>
        </p:nvGrpSpPr>
        <p:grpSpPr bwMode="auto">
          <a:xfrm>
            <a:off x="11522075" y="7400925"/>
            <a:ext cx="4754563" cy="1743075"/>
            <a:chOff x="7258" y="4662"/>
            <a:chExt cx="2995" cy="1098"/>
          </a:xfrm>
        </p:grpSpPr>
        <p:pic>
          <p:nvPicPr>
            <p:cNvPr id="89093" name="Picture 18" descr="Blood splatter_Alpha_reduced">
              <a:extLst>
                <a:ext uri="{FF2B5EF4-FFF2-40B4-BE49-F238E27FC236}">
                  <a16:creationId xmlns:a16="http://schemas.microsoft.com/office/drawing/2014/main" id="{FD1F5811-EA27-4C77-8595-D0F92ED39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17" descr="Logo_reduced">
              <a:extLst>
                <a:ext uri="{FF2B5EF4-FFF2-40B4-BE49-F238E27FC236}">
                  <a16:creationId xmlns:a16="http://schemas.microsoft.com/office/drawing/2014/main" id="{65EE315F-1BB8-43BE-A9BE-0B0FA64E2658}"/>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Picture 19" descr="Namco Bandai Logo white copy2">
              <a:extLst>
                <a:ext uri="{FF2B5EF4-FFF2-40B4-BE49-F238E27FC236}">
                  <a16:creationId xmlns:a16="http://schemas.microsoft.com/office/drawing/2014/main" id="{4C16450D-8628-4F34-86E5-B71A3ACA29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091" name="Picture 6" descr="gdc_no_outline">
            <a:extLst>
              <a:ext uri="{FF2B5EF4-FFF2-40B4-BE49-F238E27FC236}">
                <a16:creationId xmlns:a16="http://schemas.microsoft.com/office/drawing/2014/main" id="{798B97C4-004B-4DA0-8BA7-BB48AEFDAB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583" name="Text Box 7">
            <a:extLst>
              <a:ext uri="{FF2B5EF4-FFF2-40B4-BE49-F238E27FC236}">
                <a16:creationId xmlns:a16="http://schemas.microsoft.com/office/drawing/2014/main" id="{63C58784-A35B-451F-A2FA-A76971B1D882}"/>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DIFFUSE</a:t>
            </a:r>
            <a:endParaRPr lang="en-US">
              <a:solidFill>
                <a:schemeClr val="bg2"/>
              </a:solidFill>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Text Box 2">
            <a:extLst>
              <a:ext uri="{FF2B5EF4-FFF2-40B4-BE49-F238E27FC236}">
                <a16:creationId xmlns:a16="http://schemas.microsoft.com/office/drawing/2014/main" id="{E19A3513-8450-486E-A936-058D73F7CCAC}"/>
              </a:ext>
            </a:extLst>
          </p:cNvPr>
          <p:cNvSpPr txBox="1">
            <a:spLocks noChangeArrowheads="1"/>
          </p:cNvSpPr>
          <p:nvPr/>
        </p:nvSpPr>
        <p:spPr bwMode="auto">
          <a:xfrm>
            <a:off x="1154113" y="3492500"/>
            <a:ext cx="14043025" cy="25304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TOON RAMP COMPONENT</a:t>
            </a:r>
            <a:endParaRPr lang="en-US">
              <a:solidFill>
                <a:schemeClr val="bg2"/>
              </a:solidFill>
            </a:endParaRPr>
          </a:p>
        </p:txBody>
      </p:sp>
      <p:pic>
        <p:nvPicPr>
          <p:cNvPr id="90115" name="Picture 18" descr="Blood splatter_Alpha_reduced">
            <a:extLst>
              <a:ext uri="{FF2B5EF4-FFF2-40B4-BE49-F238E27FC236}">
                <a16:creationId xmlns:a16="http://schemas.microsoft.com/office/drawing/2014/main" id="{E0FAFD53-B518-41B6-B15C-C7C436443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1138" name="Picture 12" descr="Untitled-1">
            <a:extLst>
              <a:ext uri="{FF2B5EF4-FFF2-40B4-BE49-F238E27FC236}">
                <a16:creationId xmlns:a16="http://schemas.microsoft.com/office/drawing/2014/main" id="{7D91C322-8304-4D85-B4B6-84F726640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675" y="684213"/>
            <a:ext cx="9515475" cy="751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13">
            <a:extLst>
              <a:ext uri="{FF2B5EF4-FFF2-40B4-BE49-F238E27FC236}">
                <a16:creationId xmlns:a16="http://schemas.microsoft.com/office/drawing/2014/main" id="{193CCAD1-CFBF-4574-9B81-5B849711474B}"/>
              </a:ext>
            </a:extLst>
          </p:cNvPr>
          <p:cNvSpPr>
            <a:spLocks noChangeArrowheads="1"/>
          </p:cNvSpPr>
          <p:nvPr/>
        </p:nvSpPr>
        <p:spPr bwMode="auto">
          <a:xfrm>
            <a:off x="1588" y="-36513"/>
            <a:ext cx="16276637" cy="9217026"/>
          </a:xfrm>
          <a:prstGeom prst="rect">
            <a:avLst/>
          </a:prstGeom>
          <a:solidFill>
            <a:schemeClr val="tx1">
              <a:alpha val="10196"/>
            </a:schemeClr>
          </a:solidFill>
          <a:ln w="952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pSp>
        <p:nvGrpSpPr>
          <p:cNvPr id="91140" name="Group 18">
            <a:extLst>
              <a:ext uri="{FF2B5EF4-FFF2-40B4-BE49-F238E27FC236}">
                <a16:creationId xmlns:a16="http://schemas.microsoft.com/office/drawing/2014/main" id="{45D1D569-BBF4-410E-8833-041ADB08E725}"/>
              </a:ext>
            </a:extLst>
          </p:cNvPr>
          <p:cNvGrpSpPr>
            <a:grpSpLocks/>
          </p:cNvGrpSpPr>
          <p:nvPr/>
        </p:nvGrpSpPr>
        <p:grpSpPr bwMode="auto">
          <a:xfrm>
            <a:off x="11522075" y="7400925"/>
            <a:ext cx="4754563" cy="1743075"/>
            <a:chOff x="7258" y="4662"/>
            <a:chExt cx="2995" cy="1098"/>
          </a:xfrm>
        </p:grpSpPr>
        <p:pic>
          <p:nvPicPr>
            <p:cNvPr id="91142" name="Picture 18" descr="Blood splatter_Alpha_reduced">
              <a:extLst>
                <a:ext uri="{FF2B5EF4-FFF2-40B4-BE49-F238E27FC236}">
                  <a16:creationId xmlns:a16="http://schemas.microsoft.com/office/drawing/2014/main" id="{07FE529A-5FBF-4F77-8E47-CC2774491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3" name="Picture 17" descr="Logo_reduced">
              <a:extLst>
                <a:ext uri="{FF2B5EF4-FFF2-40B4-BE49-F238E27FC236}">
                  <a16:creationId xmlns:a16="http://schemas.microsoft.com/office/drawing/2014/main" id="{CBC61458-C052-427B-99ED-41B38F8A504E}"/>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4" name="Picture 19" descr="Namco Bandai Logo white copy2">
              <a:extLst>
                <a:ext uri="{FF2B5EF4-FFF2-40B4-BE49-F238E27FC236}">
                  <a16:creationId xmlns:a16="http://schemas.microsoft.com/office/drawing/2014/main" id="{CA977725-17BB-492C-9747-8D298FE1E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9158" name="Text Box 22">
            <a:extLst>
              <a:ext uri="{FF2B5EF4-FFF2-40B4-BE49-F238E27FC236}">
                <a16:creationId xmlns:a16="http://schemas.microsoft.com/office/drawing/2014/main" id="{5A2C9CDC-D888-4643-B6B5-B8F430CDFD38}"/>
              </a:ext>
            </a:extLst>
          </p:cNvPr>
          <p:cNvSpPr txBox="1">
            <a:spLocks noChangeArrowheads="1"/>
          </p:cNvSpPr>
          <p:nvPr/>
        </p:nvSpPr>
        <p:spPr bwMode="auto">
          <a:xfrm>
            <a:off x="146050" y="250825"/>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C0C0C0"/>
                  </a:outerShdw>
                </a:effectLst>
              </a:rPr>
              <a:t>TOON RAMP</a:t>
            </a:r>
            <a:endParaRPr lang="en-US">
              <a:solidFill>
                <a:schemeClr val="bg2"/>
              </a:solidFill>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3" descr="xtoon_map">
            <a:extLst>
              <a:ext uri="{FF2B5EF4-FFF2-40B4-BE49-F238E27FC236}">
                <a16:creationId xmlns:a16="http://schemas.microsoft.com/office/drawing/2014/main" id="{515DFC51-BA7E-4CC1-B751-C56390D3C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438" y="1531938"/>
            <a:ext cx="243205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7" name="Group 2">
            <a:extLst>
              <a:ext uri="{FF2B5EF4-FFF2-40B4-BE49-F238E27FC236}">
                <a16:creationId xmlns:a16="http://schemas.microsoft.com/office/drawing/2014/main" id="{35F183A9-BBDE-4C2A-B612-C12982C8C0B8}"/>
              </a:ext>
            </a:extLst>
          </p:cNvPr>
          <p:cNvGrpSpPr>
            <a:grpSpLocks/>
          </p:cNvGrpSpPr>
          <p:nvPr/>
        </p:nvGrpSpPr>
        <p:grpSpPr bwMode="auto">
          <a:xfrm>
            <a:off x="11522075" y="7400925"/>
            <a:ext cx="4754563" cy="1743075"/>
            <a:chOff x="7258" y="4662"/>
            <a:chExt cx="2995" cy="1098"/>
          </a:xfrm>
        </p:grpSpPr>
        <p:pic>
          <p:nvPicPr>
            <p:cNvPr id="13336" name="Picture 18" descr="Blood splatter_Alpha_reduced">
              <a:extLst>
                <a:ext uri="{FF2B5EF4-FFF2-40B4-BE49-F238E27FC236}">
                  <a16:creationId xmlns:a16="http://schemas.microsoft.com/office/drawing/2014/main" id="{76A5AE44-7882-4EAC-9258-E4D3D10A76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7" name="Picture 17" descr="Logo_reduced">
              <a:extLst>
                <a:ext uri="{FF2B5EF4-FFF2-40B4-BE49-F238E27FC236}">
                  <a16:creationId xmlns:a16="http://schemas.microsoft.com/office/drawing/2014/main" id="{82A9A5FD-32C2-40EE-8ABA-ABF90AD0BE62}"/>
                </a:ext>
              </a:extLst>
            </p:cNvPr>
            <p:cNvPicPr>
              <a:picLocks noChangeAspect="1" noChangeArrowheads="1"/>
            </p:cNvPicPr>
            <p:nvPr/>
          </p:nvPicPr>
          <p:blipFill>
            <a:blip r:embed="rId6">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8" name="Picture 19" descr="Namco Bandai Logo white copy2">
              <a:extLst>
                <a:ext uri="{FF2B5EF4-FFF2-40B4-BE49-F238E27FC236}">
                  <a16:creationId xmlns:a16="http://schemas.microsoft.com/office/drawing/2014/main" id="{D9BB0734-1F77-4AC4-AC70-82CF073C47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18" name="Picture 8" descr="xtoon_map_bands">
            <a:extLst>
              <a:ext uri="{FF2B5EF4-FFF2-40B4-BE49-F238E27FC236}">
                <a16:creationId xmlns:a16="http://schemas.microsoft.com/office/drawing/2014/main" id="{BE184D3D-84C2-4559-9159-2A53467F9C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0" y="5708650"/>
            <a:ext cx="243205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Freeform 9">
            <a:extLst>
              <a:ext uri="{FF2B5EF4-FFF2-40B4-BE49-F238E27FC236}">
                <a16:creationId xmlns:a16="http://schemas.microsoft.com/office/drawing/2014/main" id="{B3F5F66A-A1CF-4F8D-8A00-66BF1195B883}"/>
              </a:ext>
            </a:extLst>
          </p:cNvPr>
          <p:cNvSpPr>
            <a:spLocks/>
          </p:cNvSpPr>
          <p:nvPr/>
        </p:nvSpPr>
        <p:spPr bwMode="auto">
          <a:xfrm flipH="1">
            <a:off x="8783638" y="2324100"/>
            <a:ext cx="3240087" cy="936625"/>
          </a:xfrm>
          <a:custGeom>
            <a:avLst/>
            <a:gdLst>
              <a:gd name="T0" fmla="*/ 2147483647 w 721"/>
              <a:gd name="T1" fmla="*/ 2147483647 h 1152"/>
              <a:gd name="T2" fmla="*/ 0 w 721"/>
              <a:gd name="T3" fmla="*/ 0 h 1152"/>
              <a:gd name="T4" fmla="*/ 0 w 721"/>
              <a:gd name="T5" fmla="*/ 2147483647 h 1152"/>
              <a:gd name="T6" fmla="*/ 0 60000 65536"/>
              <a:gd name="T7" fmla="*/ 0 60000 65536"/>
              <a:gd name="T8" fmla="*/ 0 60000 65536"/>
              <a:gd name="T9" fmla="*/ 0 w 721"/>
              <a:gd name="T10" fmla="*/ 0 h 1152"/>
              <a:gd name="T11" fmla="*/ 721 w 721"/>
              <a:gd name="T12" fmla="*/ 1152 h 1152"/>
            </a:gdLst>
            <a:ahLst/>
            <a:cxnLst>
              <a:cxn ang="T6">
                <a:pos x="T0" y="T1"/>
              </a:cxn>
              <a:cxn ang="T7">
                <a:pos x="T2" y="T3"/>
              </a:cxn>
              <a:cxn ang="T8">
                <a:pos x="T4" y="T5"/>
              </a:cxn>
            </a:cxnLst>
            <a:rect l="T9" t="T10" r="T11" b="T12"/>
            <a:pathLst>
              <a:path w="721" h="1152">
                <a:moveTo>
                  <a:pt x="721" y="7"/>
                </a:moveTo>
                <a:lnTo>
                  <a:pt x="0" y="0"/>
                </a:lnTo>
                <a:lnTo>
                  <a:pt x="0" y="1152"/>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pic>
        <p:nvPicPr>
          <p:cNvPr id="13320" name="Picture 10" descr="xtoon_map_metallic">
            <a:extLst>
              <a:ext uri="{FF2B5EF4-FFF2-40B4-BE49-F238E27FC236}">
                <a16:creationId xmlns:a16="http://schemas.microsoft.com/office/drawing/2014/main" id="{C6B73322-9B60-4A0F-870D-C623DCA068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1750" y="5708650"/>
            <a:ext cx="243205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Freeform 11">
            <a:extLst>
              <a:ext uri="{FF2B5EF4-FFF2-40B4-BE49-F238E27FC236}">
                <a16:creationId xmlns:a16="http://schemas.microsoft.com/office/drawing/2014/main" id="{6EC856DA-46E7-4130-9C56-ABD1A6000453}"/>
              </a:ext>
            </a:extLst>
          </p:cNvPr>
          <p:cNvSpPr>
            <a:spLocks/>
          </p:cNvSpPr>
          <p:nvPr/>
        </p:nvSpPr>
        <p:spPr bwMode="auto">
          <a:xfrm flipH="1" flipV="1">
            <a:off x="10944225" y="3889375"/>
            <a:ext cx="1079500" cy="2682875"/>
          </a:xfrm>
          <a:custGeom>
            <a:avLst/>
            <a:gdLst>
              <a:gd name="T0" fmla="*/ 2147483647 w 721"/>
              <a:gd name="T1" fmla="*/ 2147483647 h 1152"/>
              <a:gd name="T2" fmla="*/ 0 w 721"/>
              <a:gd name="T3" fmla="*/ 0 h 1152"/>
              <a:gd name="T4" fmla="*/ 0 w 721"/>
              <a:gd name="T5" fmla="*/ 2147483647 h 1152"/>
              <a:gd name="T6" fmla="*/ 0 60000 65536"/>
              <a:gd name="T7" fmla="*/ 0 60000 65536"/>
              <a:gd name="T8" fmla="*/ 0 60000 65536"/>
              <a:gd name="T9" fmla="*/ 0 w 721"/>
              <a:gd name="T10" fmla="*/ 0 h 1152"/>
              <a:gd name="T11" fmla="*/ 721 w 721"/>
              <a:gd name="T12" fmla="*/ 1152 h 1152"/>
            </a:gdLst>
            <a:ahLst/>
            <a:cxnLst>
              <a:cxn ang="T6">
                <a:pos x="T0" y="T1"/>
              </a:cxn>
              <a:cxn ang="T7">
                <a:pos x="T2" y="T3"/>
              </a:cxn>
              <a:cxn ang="T8">
                <a:pos x="T4" y="T5"/>
              </a:cxn>
            </a:cxnLst>
            <a:rect l="T9" t="T10" r="T11" b="T12"/>
            <a:pathLst>
              <a:path w="721" h="1152">
                <a:moveTo>
                  <a:pt x="721" y="7"/>
                </a:moveTo>
                <a:lnTo>
                  <a:pt x="0" y="0"/>
                </a:lnTo>
                <a:lnTo>
                  <a:pt x="0" y="1152"/>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aphicFrame>
        <p:nvGraphicFramePr>
          <p:cNvPr id="13314" name="Object 2">
            <a:extLst>
              <a:ext uri="{FF2B5EF4-FFF2-40B4-BE49-F238E27FC236}">
                <a16:creationId xmlns:a16="http://schemas.microsoft.com/office/drawing/2014/main" id="{6936F705-F9E0-4F06-B7DC-7D67DFBE6451}"/>
              </a:ext>
            </a:extLst>
          </p:cNvPr>
          <p:cNvGraphicFramePr>
            <a:graphicFrameLocks noChangeAspect="1"/>
          </p:cNvGraphicFramePr>
          <p:nvPr/>
        </p:nvGraphicFramePr>
        <p:xfrm>
          <a:off x="10829925" y="4114800"/>
          <a:ext cx="1627188" cy="773113"/>
        </p:xfrm>
        <a:graphic>
          <a:graphicData uri="http://schemas.openxmlformats.org/presentationml/2006/ole">
            <mc:AlternateContent xmlns:mc="http://schemas.openxmlformats.org/markup-compatibility/2006">
              <mc:Choice xmlns:v="urn:schemas-microsoft-com:vml" Requires="v">
                <p:oleObj spid="_x0000_s13339" name="Image" r:id="rId10" imgW="3250794" imgH="3250794" progId="Photoshop.Image.9">
                  <p:embed/>
                </p:oleObj>
              </mc:Choice>
              <mc:Fallback>
                <p:oleObj name="Image" r:id="rId10" imgW="3250794" imgH="3250794" progId="Photoshop.Image.9">
                  <p:embed/>
                  <p:pic>
                    <p:nvPicPr>
                      <p:cNvPr id="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29925" y="4114800"/>
                        <a:ext cx="1627188" cy="77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2" name="Freeform 13">
            <a:extLst>
              <a:ext uri="{FF2B5EF4-FFF2-40B4-BE49-F238E27FC236}">
                <a16:creationId xmlns:a16="http://schemas.microsoft.com/office/drawing/2014/main" id="{4C395268-DB28-4816-822E-63BD8CF49846}"/>
              </a:ext>
            </a:extLst>
          </p:cNvPr>
          <p:cNvSpPr>
            <a:spLocks/>
          </p:cNvSpPr>
          <p:nvPr/>
        </p:nvSpPr>
        <p:spPr bwMode="auto">
          <a:xfrm>
            <a:off x="3927475" y="2900363"/>
            <a:ext cx="3265488" cy="388937"/>
          </a:xfrm>
          <a:custGeom>
            <a:avLst/>
            <a:gdLst>
              <a:gd name="T0" fmla="*/ 2147483647 w 2057"/>
              <a:gd name="T1" fmla="*/ 2147483647 h 227"/>
              <a:gd name="T2" fmla="*/ 0 w 2057"/>
              <a:gd name="T3" fmla="*/ 0 h 227"/>
              <a:gd name="T4" fmla="*/ 0 w 2057"/>
              <a:gd name="T5" fmla="*/ 2147483647 h 227"/>
              <a:gd name="T6" fmla="*/ 0 60000 65536"/>
              <a:gd name="T7" fmla="*/ 0 60000 65536"/>
              <a:gd name="T8" fmla="*/ 0 60000 65536"/>
              <a:gd name="T9" fmla="*/ 0 w 2057"/>
              <a:gd name="T10" fmla="*/ 0 h 227"/>
              <a:gd name="T11" fmla="*/ 2057 w 2057"/>
              <a:gd name="T12" fmla="*/ 227 h 227"/>
            </a:gdLst>
            <a:ahLst/>
            <a:cxnLst>
              <a:cxn ang="T6">
                <a:pos x="T0" y="T1"/>
              </a:cxn>
              <a:cxn ang="T7">
                <a:pos x="T2" y="T3"/>
              </a:cxn>
              <a:cxn ang="T8">
                <a:pos x="T4" y="T5"/>
              </a:cxn>
            </a:cxnLst>
            <a:rect l="T9" t="T10" r="T11" b="T12"/>
            <a:pathLst>
              <a:path w="2057" h="227">
                <a:moveTo>
                  <a:pt x="2057" y="3"/>
                </a:moveTo>
                <a:lnTo>
                  <a:pt x="0" y="0"/>
                </a:lnTo>
                <a:lnTo>
                  <a:pt x="0" y="227"/>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sp>
        <p:nvSpPr>
          <p:cNvPr id="13323" name="Freeform 14">
            <a:extLst>
              <a:ext uri="{FF2B5EF4-FFF2-40B4-BE49-F238E27FC236}">
                <a16:creationId xmlns:a16="http://schemas.microsoft.com/office/drawing/2014/main" id="{3EDB643C-6B61-49D8-8D60-7532E72760C6}"/>
              </a:ext>
            </a:extLst>
          </p:cNvPr>
          <p:cNvSpPr>
            <a:spLocks/>
          </p:cNvSpPr>
          <p:nvPr/>
        </p:nvSpPr>
        <p:spPr bwMode="auto">
          <a:xfrm flipV="1">
            <a:off x="3887788" y="3657600"/>
            <a:ext cx="1295400" cy="3490913"/>
          </a:xfrm>
          <a:custGeom>
            <a:avLst/>
            <a:gdLst>
              <a:gd name="T0" fmla="*/ 2147483647 w 721"/>
              <a:gd name="T1" fmla="*/ 2147483647 h 1152"/>
              <a:gd name="T2" fmla="*/ 0 w 721"/>
              <a:gd name="T3" fmla="*/ 0 h 1152"/>
              <a:gd name="T4" fmla="*/ 0 w 721"/>
              <a:gd name="T5" fmla="*/ 2147483647 h 1152"/>
              <a:gd name="T6" fmla="*/ 0 60000 65536"/>
              <a:gd name="T7" fmla="*/ 0 60000 65536"/>
              <a:gd name="T8" fmla="*/ 0 60000 65536"/>
              <a:gd name="T9" fmla="*/ 0 w 721"/>
              <a:gd name="T10" fmla="*/ 0 h 1152"/>
              <a:gd name="T11" fmla="*/ 721 w 721"/>
              <a:gd name="T12" fmla="*/ 1152 h 1152"/>
            </a:gdLst>
            <a:ahLst/>
            <a:cxnLst>
              <a:cxn ang="T6">
                <a:pos x="T0" y="T1"/>
              </a:cxn>
              <a:cxn ang="T7">
                <a:pos x="T2" y="T3"/>
              </a:cxn>
              <a:cxn ang="T8">
                <a:pos x="T4" y="T5"/>
              </a:cxn>
            </a:cxnLst>
            <a:rect l="T9" t="T10" r="T11" b="T12"/>
            <a:pathLst>
              <a:path w="721" h="1152">
                <a:moveTo>
                  <a:pt x="721" y="7"/>
                </a:moveTo>
                <a:lnTo>
                  <a:pt x="0" y="0"/>
                </a:lnTo>
                <a:lnTo>
                  <a:pt x="0" y="1152"/>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aphicFrame>
        <p:nvGraphicFramePr>
          <p:cNvPr id="13315" name="Object 3">
            <a:extLst>
              <a:ext uri="{FF2B5EF4-FFF2-40B4-BE49-F238E27FC236}">
                <a16:creationId xmlns:a16="http://schemas.microsoft.com/office/drawing/2014/main" id="{24A2D69E-ABA7-4057-B423-E098E8AD0D38}"/>
              </a:ext>
            </a:extLst>
          </p:cNvPr>
          <p:cNvGraphicFramePr>
            <a:graphicFrameLocks noChangeAspect="1"/>
          </p:cNvGraphicFramePr>
          <p:nvPr/>
        </p:nvGraphicFramePr>
        <p:xfrm>
          <a:off x="3671888" y="4114800"/>
          <a:ext cx="1625600" cy="941388"/>
        </p:xfrm>
        <a:graphic>
          <a:graphicData uri="http://schemas.openxmlformats.org/presentationml/2006/ole">
            <mc:AlternateContent xmlns:mc="http://schemas.openxmlformats.org/markup-compatibility/2006">
              <mc:Choice xmlns:v="urn:schemas-microsoft-com:vml" Requires="v">
                <p:oleObj spid="_x0000_s13340" name="Image" r:id="rId12" imgW="1624824" imgH="1624824" progId="Photoshop.Image.9">
                  <p:embed/>
                </p:oleObj>
              </mc:Choice>
              <mc:Fallback>
                <p:oleObj name="Image" r:id="rId12" imgW="1624824" imgH="1624824" progId="Photoshop.Image.9">
                  <p:embed/>
                  <p:pic>
                    <p:nvPicPr>
                      <p:cNvPr id="0"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71888" y="4114800"/>
                        <a:ext cx="1625600"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4" name="Rectangle 16">
            <a:extLst>
              <a:ext uri="{FF2B5EF4-FFF2-40B4-BE49-F238E27FC236}">
                <a16:creationId xmlns:a16="http://schemas.microsoft.com/office/drawing/2014/main" id="{914DAF53-D3EA-42D1-8FD5-C5374F982A0E}"/>
              </a:ext>
            </a:extLst>
          </p:cNvPr>
          <p:cNvSpPr>
            <a:spLocks noChangeArrowheads="1"/>
          </p:cNvSpPr>
          <p:nvPr/>
        </p:nvSpPr>
        <p:spPr bwMode="auto">
          <a:xfrm>
            <a:off x="8801100" y="650875"/>
            <a:ext cx="720725" cy="720725"/>
          </a:xfrm>
          <a:prstGeom prst="rect">
            <a:avLst/>
          </a:prstGeom>
          <a:solidFill>
            <a:srgbClr val="B5B5B5"/>
          </a:solidFill>
          <a:ln w="2857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sp>
        <p:nvSpPr>
          <p:cNvPr id="13325" name="Rectangle 17">
            <a:extLst>
              <a:ext uri="{FF2B5EF4-FFF2-40B4-BE49-F238E27FC236}">
                <a16:creationId xmlns:a16="http://schemas.microsoft.com/office/drawing/2014/main" id="{F6C20537-AD86-4D87-AE66-4B47AF1A8198}"/>
              </a:ext>
            </a:extLst>
          </p:cNvPr>
          <p:cNvSpPr>
            <a:spLocks noChangeArrowheads="1"/>
          </p:cNvSpPr>
          <p:nvPr/>
        </p:nvSpPr>
        <p:spPr bwMode="auto">
          <a:xfrm>
            <a:off x="6457950" y="654050"/>
            <a:ext cx="720725" cy="720725"/>
          </a:xfrm>
          <a:prstGeom prst="rect">
            <a:avLst/>
          </a:prstGeom>
          <a:solidFill>
            <a:srgbClr val="292929"/>
          </a:solidFill>
          <a:ln w="2857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sp>
        <p:nvSpPr>
          <p:cNvPr id="13326" name="Line 18">
            <a:extLst>
              <a:ext uri="{FF2B5EF4-FFF2-40B4-BE49-F238E27FC236}">
                <a16:creationId xmlns:a16="http://schemas.microsoft.com/office/drawing/2014/main" id="{F5B2B27B-337E-4964-AA5C-F0533165C468}"/>
              </a:ext>
            </a:extLst>
          </p:cNvPr>
          <p:cNvSpPr>
            <a:spLocks noChangeShapeType="1"/>
          </p:cNvSpPr>
          <p:nvPr/>
        </p:nvSpPr>
        <p:spPr bwMode="auto">
          <a:xfrm>
            <a:off x="7178675" y="666750"/>
            <a:ext cx="0" cy="22336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7" name="Line 19">
            <a:extLst>
              <a:ext uri="{FF2B5EF4-FFF2-40B4-BE49-F238E27FC236}">
                <a16:creationId xmlns:a16="http://schemas.microsoft.com/office/drawing/2014/main" id="{A54C0673-2C83-44AC-A80D-C2D84DFE3E75}"/>
              </a:ext>
            </a:extLst>
          </p:cNvPr>
          <p:cNvSpPr>
            <a:spLocks noChangeShapeType="1"/>
          </p:cNvSpPr>
          <p:nvPr/>
        </p:nvSpPr>
        <p:spPr bwMode="auto">
          <a:xfrm>
            <a:off x="8794750" y="666750"/>
            <a:ext cx="0" cy="16573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8" name="Oval 20">
            <a:extLst>
              <a:ext uri="{FF2B5EF4-FFF2-40B4-BE49-F238E27FC236}">
                <a16:creationId xmlns:a16="http://schemas.microsoft.com/office/drawing/2014/main" id="{8A9C790D-D0F6-43B6-8E87-88BD05D9FEF0}"/>
              </a:ext>
            </a:extLst>
          </p:cNvPr>
          <p:cNvSpPr>
            <a:spLocks noChangeArrowheads="1"/>
          </p:cNvSpPr>
          <p:nvPr/>
        </p:nvSpPr>
        <p:spPr bwMode="auto">
          <a:xfrm>
            <a:off x="8737600" y="2274888"/>
            <a:ext cx="109538" cy="109537"/>
          </a:xfrm>
          <a:prstGeom prst="ellipse">
            <a:avLst/>
          </a:prstGeom>
          <a:solidFill>
            <a:srgbClr val="B5B5B5"/>
          </a:solidFill>
          <a:ln w="28575">
            <a:solidFill>
              <a:schemeClr val="tx1"/>
            </a:solidFill>
            <a:round/>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sp>
        <p:nvSpPr>
          <p:cNvPr id="13329" name="Oval 21">
            <a:extLst>
              <a:ext uri="{FF2B5EF4-FFF2-40B4-BE49-F238E27FC236}">
                <a16:creationId xmlns:a16="http://schemas.microsoft.com/office/drawing/2014/main" id="{7160C62F-8405-40B6-978F-4CF38335FC67}"/>
              </a:ext>
            </a:extLst>
          </p:cNvPr>
          <p:cNvSpPr>
            <a:spLocks noChangeArrowheads="1"/>
          </p:cNvSpPr>
          <p:nvPr/>
        </p:nvSpPr>
        <p:spPr bwMode="auto">
          <a:xfrm>
            <a:off x="7119938" y="2846388"/>
            <a:ext cx="109537" cy="109537"/>
          </a:xfrm>
          <a:prstGeom prst="ellipse">
            <a:avLst/>
          </a:prstGeom>
          <a:solidFill>
            <a:srgbClr val="292929"/>
          </a:solidFill>
          <a:ln w="28575">
            <a:solidFill>
              <a:schemeClr val="tx1"/>
            </a:solidFill>
            <a:round/>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sp>
        <p:nvSpPr>
          <p:cNvPr id="13330" name="Text Box 22">
            <a:extLst>
              <a:ext uri="{FF2B5EF4-FFF2-40B4-BE49-F238E27FC236}">
                <a16:creationId xmlns:a16="http://schemas.microsoft.com/office/drawing/2014/main" id="{AA0ECF75-B8DA-4AD4-852D-EF4D11F4442F}"/>
              </a:ext>
            </a:extLst>
          </p:cNvPr>
          <p:cNvSpPr txBox="1">
            <a:spLocks noChangeArrowheads="1"/>
          </p:cNvSpPr>
          <p:nvPr/>
        </p:nvSpPr>
        <p:spPr bwMode="auto">
          <a:xfrm>
            <a:off x="7180263" y="542925"/>
            <a:ext cx="692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r>
              <a:rPr lang="en-US" altLang="zh-CN" sz="1800" b="1">
                <a:solidFill>
                  <a:srgbClr val="DDDDDD"/>
                </a:solidFill>
                <a:latin typeface="Arial" panose="020B0604020202020204" pitchFamily="34" charset="0"/>
              </a:rPr>
              <a:t>R:41</a:t>
            </a:r>
          </a:p>
          <a:p>
            <a:pPr eaLnBrk="1" hangingPunct="1"/>
            <a:r>
              <a:rPr lang="en-US" altLang="zh-CN" sz="1800" b="1">
                <a:solidFill>
                  <a:srgbClr val="DDDDDD"/>
                </a:solidFill>
                <a:latin typeface="Arial" panose="020B0604020202020204" pitchFamily="34" charset="0"/>
              </a:rPr>
              <a:t>G:41</a:t>
            </a:r>
          </a:p>
          <a:p>
            <a:pPr eaLnBrk="1" hangingPunct="1"/>
            <a:r>
              <a:rPr lang="en-US" altLang="zh-CN" sz="1800" b="1">
                <a:solidFill>
                  <a:srgbClr val="DDDDDD"/>
                </a:solidFill>
                <a:latin typeface="Arial" panose="020B0604020202020204" pitchFamily="34" charset="0"/>
              </a:rPr>
              <a:t>B:41</a:t>
            </a:r>
          </a:p>
        </p:txBody>
      </p:sp>
      <p:sp>
        <p:nvSpPr>
          <p:cNvPr id="13331" name="Text Box 23">
            <a:extLst>
              <a:ext uri="{FF2B5EF4-FFF2-40B4-BE49-F238E27FC236}">
                <a16:creationId xmlns:a16="http://schemas.microsoft.com/office/drawing/2014/main" id="{AA9A9CA5-E884-433E-AE04-B36C229EDEC0}"/>
              </a:ext>
            </a:extLst>
          </p:cNvPr>
          <p:cNvSpPr txBox="1">
            <a:spLocks noChangeArrowheads="1"/>
          </p:cNvSpPr>
          <p:nvPr/>
        </p:nvSpPr>
        <p:spPr bwMode="auto">
          <a:xfrm>
            <a:off x="9531350" y="539750"/>
            <a:ext cx="8191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r>
              <a:rPr lang="en-US" altLang="zh-CN" sz="1800" b="1">
                <a:solidFill>
                  <a:srgbClr val="DDDDDD"/>
                </a:solidFill>
                <a:latin typeface="Arial" panose="020B0604020202020204" pitchFamily="34" charset="0"/>
              </a:rPr>
              <a:t>R:181</a:t>
            </a:r>
          </a:p>
          <a:p>
            <a:pPr eaLnBrk="1" hangingPunct="1"/>
            <a:r>
              <a:rPr lang="en-US" altLang="zh-CN" sz="1800" b="1">
                <a:solidFill>
                  <a:srgbClr val="DDDDDD"/>
                </a:solidFill>
                <a:latin typeface="Arial" panose="020B0604020202020204" pitchFamily="34" charset="0"/>
              </a:rPr>
              <a:t>G:181</a:t>
            </a:r>
          </a:p>
          <a:p>
            <a:pPr eaLnBrk="1" hangingPunct="1"/>
            <a:r>
              <a:rPr lang="en-US" altLang="zh-CN" sz="1800" b="1">
                <a:solidFill>
                  <a:srgbClr val="DDDDDD"/>
                </a:solidFill>
                <a:latin typeface="Arial" panose="020B0604020202020204" pitchFamily="34" charset="0"/>
              </a:rPr>
              <a:t>B:181</a:t>
            </a:r>
          </a:p>
        </p:txBody>
      </p:sp>
      <p:sp>
        <p:nvSpPr>
          <p:cNvPr id="13332" name="Text Box 24">
            <a:extLst>
              <a:ext uri="{FF2B5EF4-FFF2-40B4-BE49-F238E27FC236}">
                <a16:creationId xmlns:a16="http://schemas.microsoft.com/office/drawing/2014/main" id="{3E1034E9-972D-4166-9BB4-15441DECE673}"/>
              </a:ext>
            </a:extLst>
          </p:cNvPr>
          <p:cNvSpPr txBox="1">
            <a:spLocks noChangeArrowheads="1"/>
          </p:cNvSpPr>
          <p:nvPr/>
        </p:nvSpPr>
        <p:spPr bwMode="auto">
          <a:xfrm>
            <a:off x="12530138" y="4572000"/>
            <a:ext cx="2203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r>
              <a:rPr lang="en-US" altLang="zh-CN" sz="2000" b="1">
                <a:solidFill>
                  <a:srgbClr val="DDDDDD"/>
                </a:solidFill>
                <a:latin typeface="Arial" panose="020B0604020202020204" pitchFamily="34" charset="0"/>
              </a:rPr>
              <a:t>TRI-TONE RAMP</a:t>
            </a:r>
          </a:p>
        </p:txBody>
      </p:sp>
      <p:sp>
        <p:nvSpPr>
          <p:cNvPr id="13333" name="Text Box 25">
            <a:extLst>
              <a:ext uri="{FF2B5EF4-FFF2-40B4-BE49-F238E27FC236}">
                <a16:creationId xmlns:a16="http://schemas.microsoft.com/office/drawing/2014/main" id="{A01BE249-5275-489E-980D-4A383FD46744}"/>
              </a:ext>
            </a:extLst>
          </p:cNvPr>
          <p:cNvSpPr txBox="1">
            <a:spLocks noChangeArrowheads="1"/>
          </p:cNvSpPr>
          <p:nvPr/>
        </p:nvSpPr>
        <p:spPr bwMode="auto">
          <a:xfrm>
            <a:off x="1296988" y="4572000"/>
            <a:ext cx="2289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r>
              <a:rPr lang="en-US" altLang="zh-CN" sz="2000" b="1">
                <a:solidFill>
                  <a:srgbClr val="DDDDDD"/>
                </a:solidFill>
                <a:latin typeface="Arial" panose="020B0604020202020204" pitchFamily="34" charset="0"/>
              </a:rPr>
              <a:t>METALLIC RAMP</a:t>
            </a:r>
          </a:p>
        </p:txBody>
      </p:sp>
      <p:pic>
        <p:nvPicPr>
          <p:cNvPr id="13334" name="Picture 8" descr="xtoon_alpha_linear_no_hatch copy">
            <a:extLst>
              <a:ext uri="{FF2B5EF4-FFF2-40B4-BE49-F238E27FC236}">
                <a16:creationId xmlns:a16="http://schemas.microsoft.com/office/drawing/2014/main" id="{3E799BC1-1CC9-4FA8-BD35-9E0425D7164D}"/>
              </a:ext>
            </a:extLst>
          </p:cNvPr>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3671888" y="3289300"/>
            <a:ext cx="162718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3335" name="Picture 8" descr="xtoon_alpha_linear_no_hatch copy">
            <a:extLst>
              <a:ext uri="{FF2B5EF4-FFF2-40B4-BE49-F238E27FC236}">
                <a16:creationId xmlns:a16="http://schemas.microsoft.com/office/drawing/2014/main" id="{DFF768F5-7841-4B67-B092-02CB1855032F}"/>
              </a:ext>
            </a:extLst>
          </p:cNvPr>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10836275" y="3276600"/>
            <a:ext cx="16271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9" name="Text Box 7">
            <a:extLst>
              <a:ext uri="{FF2B5EF4-FFF2-40B4-BE49-F238E27FC236}">
                <a16:creationId xmlns:a16="http://schemas.microsoft.com/office/drawing/2014/main" id="{E9442216-0AFC-442C-8E5B-00ADBD008E0C}"/>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TOON RAMP</a:t>
            </a:r>
            <a:endParaRPr lang="en-US">
              <a:solidFill>
                <a:schemeClr val="bg2"/>
              </a:solidFill>
            </a:endParaRPr>
          </a:p>
        </p:txBody>
      </p:sp>
      <p:grpSp>
        <p:nvGrpSpPr>
          <p:cNvPr id="92163" name="Group 2">
            <a:extLst>
              <a:ext uri="{FF2B5EF4-FFF2-40B4-BE49-F238E27FC236}">
                <a16:creationId xmlns:a16="http://schemas.microsoft.com/office/drawing/2014/main" id="{FD012B0E-9276-4800-B906-646A4F22F49B}"/>
              </a:ext>
            </a:extLst>
          </p:cNvPr>
          <p:cNvGrpSpPr>
            <a:grpSpLocks/>
          </p:cNvGrpSpPr>
          <p:nvPr/>
        </p:nvGrpSpPr>
        <p:grpSpPr bwMode="auto">
          <a:xfrm>
            <a:off x="11522075" y="7400925"/>
            <a:ext cx="4754563" cy="1743075"/>
            <a:chOff x="7258" y="4662"/>
            <a:chExt cx="2995" cy="1098"/>
          </a:xfrm>
        </p:grpSpPr>
        <p:pic>
          <p:nvPicPr>
            <p:cNvPr id="92166" name="Picture 18" descr="Blood splatter_Alpha_reduced">
              <a:extLst>
                <a:ext uri="{FF2B5EF4-FFF2-40B4-BE49-F238E27FC236}">
                  <a16:creationId xmlns:a16="http://schemas.microsoft.com/office/drawing/2014/main" id="{52877645-D8C2-4833-8182-DCE0901A0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17" descr="Logo_reduced">
              <a:extLst>
                <a:ext uri="{FF2B5EF4-FFF2-40B4-BE49-F238E27FC236}">
                  <a16:creationId xmlns:a16="http://schemas.microsoft.com/office/drawing/2014/main" id="{270E16E3-E261-46E6-B000-D910E5554E50}"/>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Picture 19" descr="Namco Bandai Logo white copy2">
              <a:extLst>
                <a:ext uri="{FF2B5EF4-FFF2-40B4-BE49-F238E27FC236}">
                  <a16:creationId xmlns:a16="http://schemas.microsoft.com/office/drawing/2014/main" id="{09F86ABA-064C-401D-A277-EEE1EACC05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64" name="Picture 6" descr="gdc_xfinal_no_hatch">
            <a:extLst>
              <a:ext uri="{FF2B5EF4-FFF2-40B4-BE49-F238E27FC236}">
                <a16:creationId xmlns:a16="http://schemas.microsoft.com/office/drawing/2014/main" id="{888F6BFE-1EE7-49D6-9E22-1CA55A0ADF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8" descr="xtoon_alpha copy">
            <a:extLst>
              <a:ext uri="{FF2B5EF4-FFF2-40B4-BE49-F238E27FC236}">
                <a16:creationId xmlns:a16="http://schemas.microsoft.com/office/drawing/2014/main" id="{C3A421D3-BC8B-44B4-954F-F8FA02342C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888" y="3132138"/>
            <a:ext cx="3251200" cy="32512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05">
            <a:extLst>
              <a:ext uri="{FF2B5EF4-FFF2-40B4-BE49-F238E27FC236}">
                <a16:creationId xmlns:a16="http://schemas.microsoft.com/office/drawing/2014/main" id="{DBE7D1AE-926C-4FA3-B674-AB5E4718C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179388"/>
            <a:ext cx="8053387"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5" name="Group 2">
            <a:extLst>
              <a:ext uri="{FF2B5EF4-FFF2-40B4-BE49-F238E27FC236}">
                <a16:creationId xmlns:a16="http://schemas.microsoft.com/office/drawing/2014/main" id="{E9588163-036B-40D0-AC89-3B4276FCB739}"/>
              </a:ext>
            </a:extLst>
          </p:cNvPr>
          <p:cNvGrpSpPr>
            <a:grpSpLocks/>
          </p:cNvGrpSpPr>
          <p:nvPr/>
        </p:nvGrpSpPr>
        <p:grpSpPr bwMode="auto">
          <a:xfrm>
            <a:off x="11522075" y="7400925"/>
            <a:ext cx="4754563" cy="1743075"/>
            <a:chOff x="7258" y="4662"/>
            <a:chExt cx="2995" cy="1098"/>
          </a:xfrm>
        </p:grpSpPr>
        <p:pic>
          <p:nvPicPr>
            <p:cNvPr id="23557" name="Picture 18" descr="Blood splatter_Alpha_reduced">
              <a:extLst>
                <a:ext uri="{FF2B5EF4-FFF2-40B4-BE49-F238E27FC236}">
                  <a16:creationId xmlns:a16="http://schemas.microsoft.com/office/drawing/2014/main" id="{6735C133-D76F-40EE-B8BF-BA0DA97D2B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17" descr="Logo_reduced">
              <a:extLst>
                <a:ext uri="{FF2B5EF4-FFF2-40B4-BE49-F238E27FC236}">
                  <a16:creationId xmlns:a16="http://schemas.microsoft.com/office/drawing/2014/main" id="{0C99D2B6-2238-4148-8FB6-89C5985C05BD}"/>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9" descr="Namco Bandai Logo white copy2">
              <a:extLst>
                <a:ext uri="{FF2B5EF4-FFF2-40B4-BE49-F238E27FC236}">
                  <a16:creationId xmlns:a16="http://schemas.microsoft.com/office/drawing/2014/main" id="{2D93F43A-CCE0-42FC-9B37-88611167EE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Text Box 7">
            <a:extLst>
              <a:ext uri="{FF2B5EF4-FFF2-40B4-BE49-F238E27FC236}">
                <a16:creationId xmlns:a16="http://schemas.microsoft.com/office/drawing/2014/main" id="{1F8A4B9D-552F-4518-A24B-8229523D9C7A}"/>
              </a:ext>
            </a:extLst>
          </p:cNvPr>
          <p:cNvSpPr txBox="1">
            <a:spLocks noChangeArrowheads="1"/>
          </p:cNvSpPr>
          <p:nvPr/>
        </p:nvSpPr>
        <p:spPr bwMode="auto">
          <a:xfrm>
            <a:off x="10734675" y="6227763"/>
            <a:ext cx="474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452563" eaLnBrk="0" hangingPunct="0">
              <a:defRPr sz="3800">
                <a:solidFill>
                  <a:schemeClr val="bg1"/>
                </a:solidFill>
                <a:latin typeface="AfroSamurai" pitchFamily="2" charset="0"/>
                <a:ea typeface="ＭＳ Ｐゴシック" panose="020B0600070205080204" pitchFamily="34" charset="-128"/>
              </a:defRPr>
            </a:lvl1pPr>
            <a:lvl2pPr marL="742950" indent="-285750" defTabSz="1452563" eaLnBrk="0" hangingPunct="0">
              <a:defRPr sz="3800">
                <a:solidFill>
                  <a:schemeClr val="bg1"/>
                </a:solidFill>
                <a:latin typeface="AfroSamurai" pitchFamily="2" charset="0"/>
                <a:ea typeface="ＭＳ Ｐゴシック" panose="020B0600070205080204" pitchFamily="34" charset="-128"/>
              </a:defRPr>
            </a:lvl2pPr>
            <a:lvl3pPr marL="1143000" indent="-228600" defTabSz="1452563" eaLnBrk="0" hangingPunct="0">
              <a:defRPr sz="3800">
                <a:solidFill>
                  <a:schemeClr val="bg1"/>
                </a:solidFill>
                <a:latin typeface="AfroSamurai" pitchFamily="2" charset="0"/>
                <a:ea typeface="ＭＳ Ｐゴシック" panose="020B0600070205080204" pitchFamily="34" charset="-128"/>
              </a:defRPr>
            </a:lvl3pPr>
            <a:lvl4pPr marL="1600200" indent="-228600" defTabSz="1452563" eaLnBrk="0" hangingPunct="0">
              <a:defRPr sz="3800">
                <a:solidFill>
                  <a:schemeClr val="bg1"/>
                </a:solidFill>
                <a:latin typeface="AfroSamurai" pitchFamily="2" charset="0"/>
                <a:ea typeface="ＭＳ Ｐゴシック" panose="020B0600070205080204" pitchFamily="34" charset="-128"/>
              </a:defRPr>
            </a:lvl4pPr>
            <a:lvl5pPr marL="2057400" indent="-228600" defTabSz="1452563" eaLnBrk="0" hangingPunct="0">
              <a:defRPr sz="3800">
                <a:solidFill>
                  <a:schemeClr val="bg1"/>
                </a:solidFill>
                <a:latin typeface="AfroSamurai" pitchFamily="2" charset="0"/>
                <a:ea typeface="ＭＳ Ｐゴシック" panose="020B0600070205080204" pitchFamily="34" charset="-128"/>
              </a:defRPr>
            </a:lvl5pPr>
            <a:lvl6pPr marL="25146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defTabSz="1452563"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algn="ctr" eaLnBrk="1" hangingPunct="1"/>
            <a:r>
              <a:rPr lang="en-US" altLang="zh-CN" sz="2400" b="1">
                <a:solidFill>
                  <a:srgbClr val="DDDDDD"/>
                </a:solidFill>
                <a:latin typeface="Courier New" panose="02070309020205020404" pitchFamily="49" charset="0"/>
              </a:rPr>
              <a:t>They had many adventures…</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53" name="Text Box 9">
            <a:extLst>
              <a:ext uri="{FF2B5EF4-FFF2-40B4-BE49-F238E27FC236}">
                <a16:creationId xmlns:a16="http://schemas.microsoft.com/office/drawing/2014/main" id="{7961072F-2BD1-40A8-993C-C5E9D6069E0A}"/>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TOON RAMP</a:t>
            </a:r>
            <a:endParaRPr lang="en-US">
              <a:solidFill>
                <a:schemeClr val="bg2"/>
              </a:solidFill>
            </a:endParaRPr>
          </a:p>
        </p:txBody>
      </p:sp>
      <p:grpSp>
        <p:nvGrpSpPr>
          <p:cNvPr id="93187" name="Group 2">
            <a:extLst>
              <a:ext uri="{FF2B5EF4-FFF2-40B4-BE49-F238E27FC236}">
                <a16:creationId xmlns:a16="http://schemas.microsoft.com/office/drawing/2014/main" id="{5EC745C5-5528-49C3-8D10-E0D8F19AE7D4}"/>
              </a:ext>
            </a:extLst>
          </p:cNvPr>
          <p:cNvGrpSpPr>
            <a:grpSpLocks/>
          </p:cNvGrpSpPr>
          <p:nvPr/>
        </p:nvGrpSpPr>
        <p:grpSpPr bwMode="auto">
          <a:xfrm>
            <a:off x="11522075" y="7400925"/>
            <a:ext cx="4754563" cy="1743075"/>
            <a:chOff x="7258" y="4662"/>
            <a:chExt cx="2995" cy="1098"/>
          </a:xfrm>
        </p:grpSpPr>
        <p:pic>
          <p:nvPicPr>
            <p:cNvPr id="93190" name="Picture 18" descr="Blood splatter_Alpha_reduced">
              <a:extLst>
                <a:ext uri="{FF2B5EF4-FFF2-40B4-BE49-F238E27FC236}">
                  <a16:creationId xmlns:a16="http://schemas.microsoft.com/office/drawing/2014/main" id="{367F6C09-C83B-484B-9D19-8D9145846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1" name="Picture 17" descr="Logo_reduced">
              <a:extLst>
                <a:ext uri="{FF2B5EF4-FFF2-40B4-BE49-F238E27FC236}">
                  <a16:creationId xmlns:a16="http://schemas.microsoft.com/office/drawing/2014/main" id="{DCE8DC41-645F-4295-B5D1-8086530E3DD4}"/>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2" name="Picture 19" descr="Namco Bandai Logo white copy2">
              <a:extLst>
                <a:ext uri="{FF2B5EF4-FFF2-40B4-BE49-F238E27FC236}">
                  <a16:creationId xmlns:a16="http://schemas.microsoft.com/office/drawing/2014/main" id="{C9C94375-3185-4F88-8678-B1B16B2AC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8" name="Picture 6" descr="gdc_xlinear_no_hatch">
            <a:extLst>
              <a:ext uri="{FF2B5EF4-FFF2-40B4-BE49-F238E27FC236}">
                <a16:creationId xmlns:a16="http://schemas.microsoft.com/office/drawing/2014/main" id="{72586D55-2FBE-4B6B-8CDA-2E7E7BACC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8" descr="xtoon_alpha_linear_no_hatch copy">
            <a:extLst>
              <a:ext uri="{FF2B5EF4-FFF2-40B4-BE49-F238E27FC236}">
                <a16:creationId xmlns:a16="http://schemas.microsoft.com/office/drawing/2014/main" id="{2B1643AA-6109-4806-9213-30B0778687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888" y="3132138"/>
            <a:ext cx="3251200" cy="32512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7" name="Text Box 9">
            <a:extLst>
              <a:ext uri="{FF2B5EF4-FFF2-40B4-BE49-F238E27FC236}">
                <a16:creationId xmlns:a16="http://schemas.microsoft.com/office/drawing/2014/main" id="{7E075798-F6E7-4782-8987-91C033797F05}"/>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TOON RAMP</a:t>
            </a:r>
            <a:endParaRPr lang="en-US">
              <a:solidFill>
                <a:schemeClr val="bg2"/>
              </a:solidFill>
            </a:endParaRPr>
          </a:p>
        </p:txBody>
      </p:sp>
      <p:grpSp>
        <p:nvGrpSpPr>
          <p:cNvPr id="94211" name="Group 2">
            <a:extLst>
              <a:ext uri="{FF2B5EF4-FFF2-40B4-BE49-F238E27FC236}">
                <a16:creationId xmlns:a16="http://schemas.microsoft.com/office/drawing/2014/main" id="{8A4B3B42-EE23-4FAC-A145-7DE26A6D48A9}"/>
              </a:ext>
            </a:extLst>
          </p:cNvPr>
          <p:cNvGrpSpPr>
            <a:grpSpLocks/>
          </p:cNvGrpSpPr>
          <p:nvPr/>
        </p:nvGrpSpPr>
        <p:grpSpPr bwMode="auto">
          <a:xfrm>
            <a:off x="11522075" y="7400925"/>
            <a:ext cx="4754563" cy="1743075"/>
            <a:chOff x="7258" y="4662"/>
            <a:chExt cx="2995" cy="1098"/>
          </a:xfrm>
        </p:grpSpPr>
        <p:pic>
          <p:nvPicPr>
            <p:cNvPr id="94214" name="Picture 18" descr="Blood splatter_Alpha_reduced">
              <a:extLst>
                <a:ext uri="{FF2B5EF4-FFF2-40B4-BE49-F238E27FC236}">
                  <a16:creationId xmlns:a16="http://schemas.microsoft.com/office/drawing/2014/main" id="{11217B21-168D-4198-87C5-A574AD802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Picture 17" descr="Logo_reduced">
              <a:extLst>
                <a:ext uri="{FF2B5EF4-FFF2-40B4-BE49-F238E27FC236}">
                  <a16:creationId xmlns:a16="http://schemas.microsoft.com/office/drawing/2014/main" id="{AFC0AC3C-F106-488F-B4B0-C9CE5DCDD271}"/>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6" name="Picture 19" descr="Namco Bandai Logo white copy2">
              <a:extLst>
                <a:ext uri="{FF2B5EF4-FFF2-40B4-BE49-F238E27FC236}">
                  <a16:creationId xmlns:a16="http://schemas.microsoft.com/office/drawing/2014/main" id="{22726C61-1416-44F7-812B-E3FC8E657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4212" name="Picture 6" descr="gdc_xcontrast_no_hatch">
            <a:extLst>
              <a:ext uri="{FF2B5EF4-FFF2-40B4-BE49-F238E27FC236}">
                <a16:creationId xmlns:a16="http://schemas.microsoft.com/office/drawing/2014/main" id="{E22C6A47-AB3A-49CC-B177-9C505A04EF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8" descr="xtoon_alpha_contrast_no_hatch copy">
            <a:extLst>
              <a:ext uri="{FF2B5EF4-FFF2-40B4-BE49-F238E27FC236}">
                <a16:creationId xmlns:a16="http://schemas.microsoft.com/office/drawing/2014/main" id="{0AAF7173-0498-4E82-99CC-8B24CE67A2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888" y="3132138"/>
            <a:ext cx="3251200" cy="32512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02" name="Text Box 10">
            <a:extLst>
              <a:ext uri="{FF2B5EF4-FFF2-40B4-BE49-F238E27FC236}">
                <a16:creationId xmlns:a16="http://schemas.microsoft.com/office/drawing/2014/main" id="{1CC176FD-C5BA-486C-8744-C1444D07587C}"/>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TOON RAMP</a:t>
            </a:r>
            <a:endParaRPr lang="en-US">
              <a:solidFill>
                <a:schemeClr val="bg2"/>
              </a:solidFill>
            </a:endParaRPr>
          </a:p>
        </p:txBody>
      </p:sp>
      <p:grpSp>
        <p:nvGrpSpPr>
          <p:cNvPr id="95235" name="Group 2">
            <a:extLst>
              <a:ext uri="{FF2B5EF4-FFF2-40B4-BE49-F238E27FC236}">
                <a16:creationId xmlns:a16="http://schemas.microsoft.com/office/drawing/2014/main" id="{429343BF-190F-401D-A649-31F0D872069B}"/>
              </a:ext>
            </a:extLst>
          </p:cNvPr>
          <p:cNvGrpSpPr>
            <a:grpSpLocks/>
          </p:cNvGrpSpPr>
          <p:nvPr/>
        </p:nvGrpSpPr>
        <p:grpSpPr bwMode="auto">
          <a:xfrm>
            <a:off x="11522075" y="7400925"/>
            <a:ext cx="4754563" cy="1743075"/>
            <a:chOff x="7258" y="4662"/>
            <a:chExt cx="2995" cy="1098"/>
          </a:xfrm>
        </p:grpSpPr>
        <p:pic>
          <p:nvPicPr>
            <p:cNvPr id="95238" name="Picture 18" descr="Blood splatter_Alpha_reduced">
              <a:extLst>
                <a:ext uri="{FF2B5EF4-FFF2-40B4-BE49-F238E27FC236}">
                  <a16:creationId xmlns:a16="http://schemas.microsoft.com/office/drawing/2014/main" id="{24D4B23B-346F-4908-A739-6B656BD7E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9" name="Picture 17" descr="Logo_reduced">
              <a:extLst>
                <a:ext uri="{FF2B5EF4-FFF2-40B4-BE49-F238E27FC236}">
                  <a16:creationId xmlns:a16="http://schemas.microsoft.com/office/drawing/2014/main" id="{D580100A-8F7E-459E-9E9A-98A1E1564490}"/>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0" name="Picture 19" descr="Namco Bandai Logo white copy2">
              <a:extLst>
                <a:ext uri="{FF2B5EF4-FFF2-40B4-BE49-F238E27FC236}">
                  <a16:creationId xmlns:a16="http://schemas.microsoft.com/office/drawing/2014/main" id="{05DA5CC0-541A-4628-AA1D-B0D6346C6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5236" name="Picture 7" descr="gdc_xmetallic_on_white">
            <a:extLst>
              <a:ext uri="{FF2B5EF4-FFF2-40B4-BE49-F238E27FC236}">
                <a16:creationId xmlns:a16="http://schemas.microsoft.com/office/drawing/2014/main" id="{F2D8B9DF-88E4-4181-B2CA-3C4EFB66D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7" name="Picture 9" descr="xtoon_alpha_metalic_no_hatch copy">
            <a:extLst>
              <a:ext uri="{FF2B5EF4-FFF2-40B4-BE49-F238E27FC236}">
                <a16:creationId xmlns:a16="http://schemas.microsoft.com/office/drawing/2014/main" id="{9380B8D9-D5B0-40CC-92B9-EC2A89DCD3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888" y="3132138"/>
            <a:ext cx="3251200" cy="32512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ext Box 2">
            <a:extLst>
              <a:ext uri="{FF2B5EF4-FFF2-40B4-BE49-F238E27FC236}">
                <a16:creationId xmlns:a16="http://schemas.microsoft.com/office/drawing/2014/main" id="{498CF2E7-18B1-4B8D-9836-83CE86B9B7A4}"/>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HATCH COMPONENT</a:t>
            </a:r>
            <a:endParaRPr lang="en-US">
              <a:solidFill>
                <a:schemeClr val="bg2"/>
              </a:solidFill>
            </a:endParaRPr>
          </a:p>
        </p:txBody>
      </p:sp>
      <p:pic>
        <p:nvPicPr>
          <p:cNvPr id="96259" name="Picture 18" descr="Blood splatter_Alpha_reduced">
            <a:extLst>
              <a:ext uri="{FF2B5EF4-FFF2-40B4-BE49-F238E27FC236}">
                <a16:creationId xmlns:a16="http://schemas.microsoft.com/office/drawing/2014/main" id="{0970A086-80ED-47A0-8767-01AF9F9C7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7282" name="Picture 2" descr="afro_new_color_sketch_marks_shadows">
            <a:extLst>
              <a:ext uri="{FF2B5EF4-FFF2-40B4-BE49-F238E27FC236}">
                <a16:creationId xmlns:a16="http://schemas.microsoft.com/office/drawing/2014/main" id="{B0322505-285E-484E-A499-2163DC475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295275"/>
            <a:ext cx="14732000" cy="859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Rectangle 12">
            <a:extLst>
              <a:ext uri="{FF2B5EF4-FFF2-40B4-BE49-F238E27FC236}">
                <a16:creationId xmlns:a16="http://schemas.microsoft.com/office/drawing/2014/main" id="{AA5A8B03-C7BA-4D4F-AD6D-CF9446CF842F}"/>
              </a:ext>
            </a:extLst>
          </p:cNvPr>
          <p:cNvSpPr>
            <a:spLocks noChangeArrowheads="1"/>
          </p:cNvSpPr>
          <p:nvPr/>
        </p:nvSpPr>
        <p:spPr bwMode="auto">
          <a:xfrm>
            <a:off x="1588" y="-36513"/>
            <a:ext cx="16276637" cy="9217026"/>
          </a:xfrm>
          <a:prstGeom prst="rect">
            <a:avLst/>
          </a:prstGeom>
          <a:solidFill>
            <a:schemeClr val="tx1">
              <a:alpha val="10196"/>
            </a:schemeClr>
          </a:solidFill>
          <a:ln w="9525">
            <a:solidFill>
              <a:schemeClr val="tx1"/>
            </a:solidFill>
            <a:miter lim="800000"/>
            <a:headEnd/>
            <a:tailEnd/>
          </a:ln>
        </p:spPr>
        <p:txBody>
          <a:bodyPr wrap="none" anchor="ctr"/>
          <a:lstStyle>
            <a:lvl1pPr eaLnBrk="0" hangingPunct="0">
              <a:defRPr sz="3800">
                <a:solidFill>
                  <a:schemeClr val="bg1"/>
                </a:solidFill>
                <a:latin typeface="AfroSamurai" pitchFamily="2" charset="0"/>
                <a:ea typeface="ＭＳ Ｐゴシック" panose="020B0600070205080204" pitchFamily="34" charset="-128"/>
              </a:defRPr>
            </a:lvl1pPr>
            <a:lvl2pPr marL="742950" indent="-285750" eaLnBrk="0" hangingPunct="0">
              <a:defRPr sz="3800">
                <a:solidFill>
                  <a:schemeClr val="bg1"/>
                </a:solidFill>
                <a:latin typeface="AfroSamurai" pitchFamily="2" charset="0"/>
                <a:ea typeface="ＭＳ Ｐゴシック" panose="020B0600070205080204" pitchFamily="34" charset="-128"/>
              </a:defRPr>
            </a:lvl2pPr>
            <a:lvl3pPr marL="1143000" indent="-228600" eaLnBrk="0" hangingPunct="0">
              <a:defRPr sz="3800">
                <a:solidFill>
                  <a:schemeClr val="bg1"/>
                </a:solidFill>
                <a:latin typeface="AfroSamurai" pitchFamily="2" charset="0"/>
                <a:ea typeface="ＭＳ Ｐゴシック" panose="020B0600070205080204" pitchFamily="34" charset="-128"/>
              </a:defRPr>
            </a:lvl3pPr>
            <a:lvl4pPr marL="1600200" indent="-228600" eaLnBrk="0" hangingPunct="0">
              <a:defRPr sz="3800">
                <a:solidFill>
                  <a:schemeClr val="bg1"/>
                </a:solidFill>
                <a:latin typeface="AfroSamurai" pitchFamily="2" charset="0"/>
                <a:ea typeface="ＭＳ Ｐゴシック" panose="020B0600070205080204" pitchFamily="34" charset="-128"/>
              </a:defRPr>
            </a:lvl4pPr>
            <a:lvl5pPr marL="2057400" indent="-228600" eaLnBrk="0" hangingPunct="0">
              <a:defRPr sz="3800">
                <a:solidFill>
                  <a:schemeClr val="bg1"/>
                </a:solidFill>
                <a:latin typeface="AfroSamurai" pitchFamily="2" charset="0"/>
                <a:ea typeface="ＭＳ Ｐゴシック" panose="020B0600070205080204" pitchFamily="34" charset="-128"/>
              </a:defRPr>
            </a:lvl5pPr>
            <a:lvl6pPr marL="25146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6pPr>
            <a:lvl7pPr marL="29718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7pPr>
            <a:lvl8pPr marL="34290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8pPr>
            <a:lvl9pPr marL="3886200" indent="-228600" eaLnBrk="0" fontAlgn="base" hangingPunct="0">
              <a:spcBef>
                <a:spcPct val="0"/>
              </a:spcBef>
              <a:spcAft>
                <a:spcPct val="0"/>
              </a:spcAft>
              <a:defRPr sz="3800">
                <a:solidFill>
                  <a:schemeClr val="bg1"/>
                </a:solidFill>
                <a:latin typeface="AfroSamurai" pitchFamily="2" charset="0"/>
                <a:ea typeface="ＭＳ Ｐゴシック" panose="020B0600070205080204" pitchFamily="34" charset="-128"/>
              </a:defRPr>
            </a:lvl9pPr>
          </a:lstStyle>
          <a:p>
            <a:pPr eaLnBrk="1" hangingPunct="1"/>
            <a:endParaRPr lang="zh-CN" altLang="zh-CN"/>
          </a:p>
        </p:txBody>
      </p:sp>
      <p:grpSp>
        <p:nvGrpSpPr>
          <p:cNvPr id="97284" name="Group 13">
            <a:extLst>
              <a:ext uri="{FF2B5EF4-FFF2-40B4-BE49-F238E27FC236}">
                <a16:creationId xmlns:a16="http://schemas.microsoft.com/office/drawing/2014/main" id="{F2276D99-2083-416C-8304-8920AFA4F79B}"/>
              </a:ext>
            </a:extLst>
          </p:cNvPr>
          <p:cNvGrpSpPr>
            <a:grpSpLocks/>
          </p:cNvGrpSpPr>
          <p:nvPr/>
        </p:nvGrpSpPr>
        <p:grpSpPr bwMode="auto">
          <a:xfrm>
            <a:off x="11522075" y="7400925"/>
            <a:ext cx="4754563" cy="1743075"/>
            <a:chOff x="7258" y="4662"/>
            <a:chExt cx="2995" cy="1098"/>
          </a:xfrm>
        </p:grpSpPr>
        <p:pic>
          <p:nvPicPr>
            <p:cNvPr id="97286" name="Picture 18" descr="Blood splatter_Alpha_reduced">
              <a:extLst>
                <a:ext uri="{FF2B5EF4-FFF2-40B4-BE49-F238E27FC236}">
                  <a16:creationId xmlns:a16="http://schemas.microsoft.com/office/drawing/2014/main" id="{1E79067A-36E8-4155-9E12-63FA2DE63D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7" name="Picture 17" descr="Logo_reduced">
              <a:extLst>
                <a:ext uri="{FF2B5EF4-FFF2-40B4-BE49-F238E27FC236}">
                  <a16:creationId xmlns:a16="http://schemas.microsoft.com/office/drawing/2014/main" id="{32D7CB5B-1646-4FD5-A012-EB57D88FFF09}"/>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8" name="Picture 19" descr="Namco Bandai Logo white copy2">
              <a:extLst>
                <a:ext uri="{FF2B5EF4-FFF2-40B4-BE49-F238E27FC236}">
                  <a16:creationId xmlns:a16="http://schemas.microsoft.com/office/drawing/2014/main" id="{7A90A75E-BC2E-4D68-9829-D07ED10A68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5090" name="Text Box 2">
            <a:extLst>
              <a:ext uri="{FF2B5EF4-FFF2-40B4-BE49-F238E27FC236}">
                <a16:creationId xmlns:a16="http://schemas.microsoft.com/office/drawing/2014/main" id="{0E423BE6-E4F3-4339-A0A2-FB966FDBE9D8}"/>
              </a:ext>
            </a:extLst>
          </p:cNvPr>
          <p:cNvSpPr txBox="1">
            <a:spLocks noChangeArrowheads="1"/>
          </p:cNvSpPr>
          <p:nvPr/>
        </p:nvSpPr>
        <p:spPr bwMode="auto">
          <a:xfrm>
            <a:off x="2017713" y="395288"/>
            <a:ext cx="14043025" cy="762000"/>
          </a:xfrm>
          <a:prstGeom prst="rect">
            <a:avLst/>
          </a:prstGeom>
          <a:noFill/>
          <a:ln w="9525">
            <a:noFill/>
            <a:miter lim="800000"/>
            <a:headEnd/>
            <a:tailEnd/>
          </a:ln>
          <a:effectLst/>
        </p:spPr>
        <p:txBody>
          <a:bodyPr lIns="91961" tIns="45981" rIns="91961" bIns="45981">
            <a:spAutoFit/>
          </a:bodyPr>
          <a:lstStyle/>
          <a:p>
            <a:pPr defTabSz="1452563">
              <a:defRPr/>
            </a:pPr>
            <a:r>
              <a:rPr lang="cy-GB" sz="4400">
                <a:solidFill>
                  <a:schemeClr val="bg2"/>
                </a:solidFill>
                <a:effectLst>
                  <a:outerShdw blurRad="38100" dist="38100" dir="2700000" algn="tl">
                    <a:srgbClr val="C0C0C0"/>
                  </a:outerShdw>
                </a:effectLst>
              </a:rPr>
              <a:t>CHARACTER SPECIFIC HATCH TEXTURE</a:t>
            </a:r>
            <a:endParaRPr lang="en-US" sz="4400">
              <a:solidFill>
                <a:schemeClr val="bg2"/>
              </a:solidFill>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ext Box 2">
            <a:extLst>
              <a:ext uri="{FF2B5EF4-FFF2-40B4-BE49-F238E27FC236}">
                <a16:creationId xmlns:a16="http://schemas.microsoft.com/office/drawing/2014/main" id="{E7787DF1-1D4B-4146-A02B-2A35D0CEBD8F}"/>
              </a:ext>
            </a:extLst>
          </p:cNvPr>
          <p:cNvSpPr txBox="1">
            <a:spLocks noChangeArrowheads="1"/>
          </p:cNvSpPr>
          <p:nvPr/>
        </p:nvSpPr>
        <p:spPr bwMode="auto">
          <a:xfrm>
            <a:off x="-2878138" y="323850"/>
            <a:ext cx="14043026"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HATCH MIPS</a:t>
            </a:r>
            <a:endParaRPr lang="en-US">
              <a:solidFill>
                <a:schemeClr val="bg2"/>
              </a:solidFill>
            </a:endParaRPr>
          </a:p>
        </p:txBody>
      </p:sp>
      <p:pic>
        <p:nvPicPr>
          <p:cNvPr id="98307" name="Picture 3" descr="hatch_mips">
            <a:extLst>
              <a:ext uri="{FF2B5EF4-FFF2-40B4-BE49-F238E27FC236}">
                <a16:creationId xmlns:a16="http://schemas.microsoft.com/office/drawing/2014/main" id="{26D4E4EA-8022-4601-B2CA-D7BB7FD77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413" y="1938338"/>
            <a:ext cx="11090275"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30" name="Group 2">
            <a:extLst>
              <a:ext uri="{FF2B5EF4-FFF2-40B4-BE49-F238E27FC236}">
                <a16:creationId xmlns:a16="http://schemas.microsoft.com/office/drawing/2014/main" id="{A0E9AE63-8D02-40E5-9E10-7E224DB3D823}"/>
              </a:ext>
            </a:extLst>
          </p:cNvPr>
          <p:cNvGrpSpPr>
            <a:grpSpLocks/>
          </p:cNvGrpSpPr>
          <p:nvPr/>
        </p:nvGrpSpPr>
        <p:grpSpPr bwMode="auto">
          <a:xfrm>
            <a:off x="11522075" y="7400925"/>
            <a:ext cx="4754563" cy="1743075"/>
            <a:chOff x="7258" y="4662"/>
            <a:chExt cx="2995" cy="1098"/>
          </a:xfrm>
        </p:grpSpPr>
        <p:pic>
          <p:nvPicPr>
            <p:cNvPr id="99335" name="Picture 18" descr="Blood splatter_Alpha_reduced">
              <a:extLst>
                <a:ext uri="{FF2B5EF4-FFF2-40B4-BE49-F238E27FC236}">
                  <a16:creationId xmlns:a16="http://schemas.microsoft.com/office/drawing/2014/main" id="{97833BBB-A0AB-4F62-9F74-35B6345F4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6" name="Picture 17" descr="Logo_reduced">
              <a:extLst>
                <a:ext uri="{FF2B5EF4-FFF2-40B4-BE49-F238E27FC236}">
                  <a16:creationId xmlns:a16="http://schemas.microsoft.com/office/drawing/2014/main" id="{F2161AE9-098E-40D2-8918-E95E239CFEFE}"/>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7" name="Picture 19" descr="Namco Bandai Logo white copy2">
              <a:extLst>
                <a:ext uri="{FF2B5EF4-FFF2-40B4-BE49-F238E27FC236}">
                  <a16:creationId xmlns:a16="http://schemas.microsoft.com/office/drawing/2014/main" id="{6DB841C2-6DE0-4CB9-ABFD-6A92B0AB1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9331" name="Picture 6" descr="gdc_xfinal_hatch_linear">
            <a:extLst>
              <a:ext uri="{FF2B5EF4-FFF2-40B4-BE49-F238E27FC236}">
                <a16:creationId xmlns:a16="http://schemas.microsoft.com/office/drawing/2014/main" id="{414A08F4-BDEF-4435-863B-615469AED9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871" name="Text Box 7">
            <a:extLst>
              <a:ext uri="{FF2B5EF4-FFF2-40B4-BE49-F238E27FC236}">
                <a16:creationId xmlns:a16="http://schemas.microsoft.com/office/drawing/2014/main" id="{2EB22A41-2E4A-4E43-B293-4FDBDC180B1B}"/>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HATCH</a:t>
            </a:r>
            <a:endParaRPr lang="en-US">
              <a:solidFill>
                <a:schemeClr val="bg2"/>
              </a:solidFill>
            </a:endParaRPr>
          </a:p>
        </p:txBody>
      </p:sp>
      <p:pic>
        <p:nvPicPr>
          <p:cNvPr id="99333" name="Picture 8" descr="xtoon_alpha_linear_no_hatch copy">
            <a:extLst>
              <a:ext uri="{FF2B5EF4-FFF2-40B4-BE49-F238E27FC236}">
                <a16:creationId xmlns:a16="http://schemas.microsoft.com/office/drawing/2014/main" id="{31BF0395-1171-4476-9840-F50061577D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888" y="3132138"/>
            <a:ext cx="3251200" cy="32512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2873" name="Text Box 9">
            <a:extLst>
              <a:ext uri="{FF2B5EF4-FFF2-40B4-BE49-F238E27FC236}">
                <a16:creationId xmlns:a16="http://schemas.microsoft.com/office/drawing/2014/main" id="{EC2B2111-79A4-4C71-84FC-119FB0FD5F36}"/>
              </a:ext>
            </a:extLst>
          </p:cNvPr>
          <p:cNvSpPr txBox="1">
            <a:spLocks noChangeArrowheads="1"/>
          </p:cNvSpPr>
          <p:nvPr/>
        </p:nvSpPr>
        <p:spPr bwMode="auto">
          <a:xfrm>
            <a:off x="2954338" y="6443663"/>
            <a:ext cx="1871662" cy="519112"/>
          </a:xfrm>
          <a:prstGeom prst="rect">
            <a:avLst/>
          </a:prstGeom>
          <a:noFill/>
          <a:ln w="9525">
            <a:noFill/>
            <a:miter lim="800000"/>
            <a:headEnd/>
            <a:tailEnd/>
          </a:ln>
          <a:effectLst/>
        </p:spPr>
        <p:txBody>
          <a:bodyPr lIns="91961" tIns="45981" rIns="91961" bIns="45981">
            <a:spAutoFit/>
          </a:bodyPr>
          <a:lstStyle/>
          <a:p>
            <a:pPr algn="r" defTabSz="1452563">
              <a:defRPr/>
            </a:pPr>
            <a:r>
              <a:rPr lang="cy-GB" sz="2800">
                <a:solidFill>
                  <a:srgbClr val="5F5F5F"/>
                </a:solidFill>
                <a:effectLst>
                  <a:outerShdw blurRad="38100" dist="38100" dir="2700000" algn="tl">
                    <a:srgbClr val="000000"/>
                  </a:outerShdw>
                </a:effectLst>
              </a:rPr>
              <a:t>ALPHA</a:t>
            </a:r>
            <a:endParaRPr lang="en-US" sz="2800"/>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4" name="Group 2">
            <a:extLst>
              <a:ext uri="{FF2B5EF4-FFF2-40B4-BE49-F238E27FC236}">
                <a16:creationId xmlns:a16="http://schemas.microsoft.com/office/drawing/2014/main" id="{D9AED8D5-C5F2-4103-B604-26A87C2E6206}"/>
              </a:ext>
            </a:extLst>
          </p:cNvPr>
          <p:cNvGrpSpPr>
            <a:grpSpLocks/>
          </p:cNvGrpSpPr>
          <p:nvPr/>
        </p:nvGrpSpPr>
        <p:grpSpPr bwMode="auto">
          <a:xfrm>
            <a:off x="11522075" y="7400925"/>
            <a:ext cx="4754563" cy="1743075"/>
            <a:chOff x="7258" y="4662"/>
            <a:chExt cx="2995" cy="1098"/>
          </a:xfrm>
        </p:grpSpPr>
        <p:pic>
          <p:nvPicPr>
            <p:cNvPr id="100359" name="Picture 18" descr="Blood splatter_Alpha_reduced">
              <a:extLst>
                <a:ext uri="{FF2B5EF4-FFF2-40B4-BE49-F238E27FC236}">
                  <a16:creationId xmlns:a16="http://schemas.microsoft.com/office/drawing/2014/main" id="{A0FF0278-607A-4AE9-BF1D-907E450F7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0" name="Picture 17" descr="Logo_reduced">
              <a:extLst>
                <a:ext uri="{FF2B5EF4-FFF2-40B4-BE49-F238E27FC236}">
                  <a16:creationId xmlns:a16="http://schemas.microsoft.com/office/drawing/2014/main" id="{8C7946BB-811B-43C0-8F0C-9AF19B0CCF28}"/>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Picture 19" descr="Namco Bandai Logo white copy2">
              <a:extLst>
                <a:ext uri="{FF2B5EF4-FFF2-40B4-BE49-F238E27FC236}">
                  <a16:creationId xmlns:a16="http://schemas.microsoft.com/office/drawing/2014/main" id="{6BD3C83D-1B36-4E45-B6AB-8D7A3ACD68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0355" name="Picture 7" descr="gdc_xfinal_hatch_black">
            <a:extLst>
              <a:ext uri="{FF2B5EF4-FFF2-40B4-BE49-F238E27FC236}">
                <a16:creationId xmlns:a16="http://schemas.microsoft.com/office/drawing/2014/main" id="{C8D273B2-0CC1-4D51-8250-E33792FFA2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8" name="Text Box 8">
            <a:extLst>
              <a:ext uri="{FF2B5EF4-FFF2-40B4-BE49-F238E27FC236}">
                <a16:creationId xmlns:a16="http://schemas.microsoft.com/office/drawing/2014/main" id="{A9B3C540-B8FC-4679-936B-D2CF5E767805}"/>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HATCH</a:t>
            </a:r>
            <a:endParaRPr lang="en-US">
              <a:solidFill>
                <a:schemeClr val="bg2"/>
              </a:solidFill>
            </a:endParaRPr>
          </a:p>
        </p:txBody>
      </p:sp>
      <p:pic>
        <p:nvPicPr>
          <p:cNvPr id="100357" name="Picture 9" descr="hatch_black">
            <a:extLst>
              <a:ext uri="{FF2B5EF4-FFF2-40B4-BE49-F238E27FC236}">
                <a16:creationId xmlns:a16="http://schemas.microsoft.com/office/drawing/2014/main" id="{7F0B6D1B-4A50-4B20-9A38-3D2866DF36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888" y="3132138"/>
            <a:ext cx="3251200" cy="32512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1850" name="Text Box 10">
            <a:extLst>
              <a:ext uri="{FF2B5EF4-FFF2-40B4-BE49-F238E27FC236}">
                <a16:creationId xmlns:a16="http://schemas.microsoft.com/office/drawing/2014/main" id="{4450B5BC-97B0-451E-8CFC-1DED2CCBDFBA}"/>
              </a:ext>
            </a:extLst>
          </p:cNvPr>
          <p:cNvSpPr txBox="1">
            <a:spLocks noChangeArrowheads="1"/>
          </p:cNvSpPr>
          <p:nvPr/>
        </p:nvSpPr>
        <p:spPr bwMode="auto">
          <a:xfrm>
            <a:off x="2954338" y="6443663"/>
            <a:ext cx="1871662" cy="519112"/>
          </a:xfrm>
          <a:prstGeom prst="rect">
            <a:avLst/>
          </a:prstGeom>
          <a:noFill/>
          <a:ln w="9525">
            <a:noFill/>
            <a:miter lim="800000"/>
            <a:headEnd/>
            <a:tailEnd/>
          </a:ln>
          <a:effectLst/>
        </p:spPr>
        <p:txBody>
          <a:bodyPr lIns="91961" tIns="45981" rIns="91961" bIns="45981">
            <a:spAutoFit/>
          </a:bodyPr>
          <a:lstStyle/>
          <a:p>
            <a:pPr algn="r" defTabSz="1452563">
              <a:defRPr/>
            </a:pPr>
            <a:r>
              <a:rPr lang="cy-GB" sz="2800">
                <a:solidFill>
                  <a:srgbClr val="5F5F5F"/>
                </a:solidFill>
                <a:effectLst>
                  <a:outerShdw blurRad="38100" dist="38100" dir="2700000" algn="tl">
                    <a:srgbClr val="000000"/>
                  </a:outerShdw>
                </a:effectLst>
              </a:rPr>
              <a:t>ALPHA</a:t>
            </a:r>
            <a:endParaRPr lang="en-US" sz="2800"/>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378" name="Group 2">
            <a:extLst>
              <a:ext uri="{FF2B5EF4-FFF2-40B4-BE49-F238E27FC236}">
                <a16:creationId xmlns:a16="http://schemas.microsoft.com/office/drawing/2014/main" id="{DDCBA33A-878F-42D0-A771-8A0CF6BF9B83}"/>
              </a:ext>
            </a:extLst>
          </p:cNvPr>
          <p:cNvGrpSpPr>
            <a:grpSpLocks/>
          </p:cNvGrpSpPr>
          <p:nvPr/>
        </p:nvGrpSpPr>
        <p:grpSpPr bwMode="auto">
          <a:xfrm>
            <a:off x="11522075" y="7400925"/>
            <a:ext cx="4754563" cy="1743075"/>
            <a:chOff x="7258" y="4662"/>
            <a:chExt cx="2995" cy="1098"/>
          </a:xfrm>
        </p:grpSpPr>
        <p:pic>
          <p:nvPicPr>
            <p:cNvPr id="101383" name="Picture 18" descr="Blood splatter_Alpha_reduced">
              <a:extLst>
                <a:ext uri="{FF2B5EF4-FFF2-40B4-BE49-F238E27FC236}">
                  <a16:creationId xmlns:a16="http://schemas.microsoft.com/office/drawing/2014/main" id="{5919E296-36F4-4A01-8171-1DF1FE84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 y="4662"/>
              <a:ext cx="2995"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4" name="Picture 17" descr="Logo_reduced">
              <a:extLst>
                <a:ext uri="{FF2B5EF4-FFF2-40B4-BE49-F238E27FC236}">
                  <a16:creationId xmlns:a16="http://schemas.microsoft.com/office/drawing/2014/main" id="{F75441FD-3900-43A8-B37E-D0F5D4AE7B8E}"/>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8251" y="4967"/>
              <a:ext cx="147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5" name="Picture 19" descr="Namco Bandai Logo white copy2">
              <a:extLst>
                <a:ext uri="{FF2B5EF4-FFF2-40B4-BE49-F238E27FC236}">
                  <a16:creationId xmlns:a16="http://schemas.microsoft.com/office/drawing/2014/main" id="{6A88B635-CEB3-444C-9499-A4FA1B246E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 y="5561"/>
              <a:ext cx="3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379" name="Picture 6" descr="gdc_hatch">
            <a:extLst>
              <a:ext uri="{FF2B5EF4-FFF2-40B4-BE49-F238E27FC236}">
                <a16:creationId xmlns:a16="http://schemas.microsoft.com/office/drawing/2014/main" id="{5292EFDF-4C73-421A-9A08-48BD7F0A65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3"/>
            <a:ext cx="16276638" cy="91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3" name="Text Box 7">
            <a:extLst>
              <a:ext uri="{FF2B5EF4-FFF2-40B4-BE49-F238E27FC236}">
                <a16:creationId xmlns:a16="http://schemas.microsoft.com/office/drawing/2014/main" id="{D174A7C4-59A4-4D81-B231-D11CF6CE5A36}"/>
              </a:ext>
            </a:extLst>
          </p:cNvPr>
          <p:cNvSpPr txBox="1">
            <a:spLocks noChangeArrowheads="1"/>
          </p:cNvSpPr>
          <p:nvPr/>
        </p:nvSpPr>
        <p:spPr bwMode="auto">
          <a:xfrm>
            <a:off x="649288" y="468313"/>
            <a:ext cx="11658600" cy="1311275"/>
          </a:xfrm>
          <a:prstGeom prst="rect">
            <a:avLst/>
          </a:prstGeom>
          <a:noFill/>
          <a:ln w="9525">
            <a:noFill/>
            <a:miter lim="800000"/>
            <a:headEnd/>
            <a:tailEnd/>
          </a:ln>
          <a:effectLst/>
        </p:spPr>
        <p:txBody>
          <a:bodyPr lIns="91961" tIns="45981" rIns="91961" bIns="45981">
            <a:spAutoFit/>
          </a:bodyPr>
          <a:lstStyle/>
          <a:p>
            <a:pPr defTabSz="1452563">
              <a:defRPr/>
            </a:pPr>
            <a:r>
              <a:rPr lang="cy-GB" sz="8000">
                <a:solidFill>
                  <a:schemeClr val="bg2"/>
                </a:solidFill>
                <a:effectLst>
                  <a:outerShdw blurRad="38100" dist="38100" dir="2700000" algn="tl">
                    <a:srgbClr val="000000"/>
                  </a:outerShdw>
                </a:effectLst>
              </a:rPr>
              <a:t>HATCH</a:t>
            </a:r>
            <a:endParaRPr lang="en-US">
              <a:solidFill>
                <a:schemeClr val="bg2"/>
              </a:solidFill>
            </a:endParaRPr>
          </a:p>
        </p:txBody>
      </p:sp>
      <p:pic>
        <p:nvPicPr>
          <p:cNvPr id="101381" name="Picture 8" descr="xtoon_alpha copy">
            <a:extLst>
              <a:ext uri="{FF2B5EF4-FFF2-40B4-BE49-F238E27FC236}">
                <a16:creationId xmlns:a16="http://schemas.microsoft.com/office/drawing/2014/main" id="{3FF49C8C-992A-4EB5-B0D3-5CBE58ADA3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888" y="3132138"/>
            <a:ext cx="3251200" cy="32512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0825" name="Text Box 9">
            <a:extLst>
              <a:ext uri="{FF2B5EF4-FFF2-40B4-BE49-F238E27FC236}">
                <a16:creationId xmlns:a16="http://schemas.microsoft.com/office/drawing/2014/main" id="{99AE0F78-34D8-462A-B7A5-C9FAC67FD6C9}"/>
              </a:ext>
            </a:extLst>
          </p:cNvPr>
          <p:cNvSpPr txBox="1">
            <a:spLocks noChangeArrowheads="1"/>
          </p:cNvSpPr>
          <p:nvPr/>
        </p:nvSpPr>
        <p:spPr bwMode="auto">
          <a:xfrm>
            <a:off x="2954338" y="6443663"/>
            <a:ext cx="1871662" cy="519112"/>
          </a:xfrm>
          <a:prstGeom prst="rect">
            <a:avLst/>
          </a:prstGeom>
          <a:noFill/>
          <a:ln w="9525">
            <a:noFill/>
            <a:miter lim="800000"/>
            <a:headEnd/>
            <a:tailEnd/>
          </a:ln>
          <a:effectLst/>
        </p:spPr>
        <p:txBody>
          <a:bodyPr lIns="91961" tIns="45981" rIns="91961" bIns="45981">
            <a:spAutoFit/>
          </a:bodyPr>
          <a:lstStyle/>
          <a:p>
            <a:pPr algn="r" defTabSz="1452563">
              <a:defRPr/>
            </a:pPr>
            <a:r>
              <a:rPr lang="cy-GB" sz="2800">
                <a:solidFill>
                  <a:srgbClr val="5F5F5F"/>
                </a:solidFill>
                <a:effectLst>
                  <a:outerShdw blurRad="38100" dist="38100" dir="2700000" algn="tl">
                    <a:srgbClr val="000000"/>
                  </a:outerShdw>
                </a:effectLst>
              </a:rPr>
              <a:t>ALPHA</a:t>
            </a:r>
            <a:endParaRPr lang="en-US" sz="280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ext Box 2">
            <a:extLst>
              <a:ext uri="{FF2B5EF4-FFF2-40B4-BE49-F238E27FC236}">
                <a16:creationId xmlns:a16="http://schemas.microsoft.com/office/drawing/2014/main" id="{6084A7BA-2090-4AE3-981B-1E657B28B7FE}"/>
              </a:ext>
            </a:extLst>
          </p:cNvPr>
          <p:cNvSpPr txBox="1">
            <a:spLocks noChangeArrowheads="1"/>
          </p:cNvSpPr>
          <p:nvPr/>
        </p:nvSpPr>
        <p:spPr bwMode="auto">
          <a:xfrm>
            <a:off x="1154113" y="3492500"/>
            <a:ext cx="14043025" cy="1311275"/>
          </a:xfrm>
          <a:prstGeom prst="rect">
            <a:avLst/>
          </a:prstGeom>
          <a:noFill/>
          <a:ln w="9525">
            <a:noFill/>
            <a:miter lim="800000"/>
            <a:headEnd/>
            <a:tailEnd/>
          </a:ln>
          <a:effectLst/>
        </p:spPr>
        <p:txBody>
          <a:bodyPr lIns="91961" tIns="45981" rIns="91961" bIns="45981">
            <a:spAutoFit/>
          </a:bodyPr>
          <a:lstStyle/>
          <a:p>
            <a:pPr algn="ctr" defTabSz="1452563">
              <a:defRPr/>
            </a:pPr>
            <a:r>
              <a:rPr lang="cy-GB" sz="8000">
                <a:solidFill>
                  <a:schemeClr val="bg2"/>
                </a:solidFill>
                <a:effectLst>
                  <a:outerShdw blurRad="38100" dist="38100" dir="2700000" algn="tl">
                    <a:srgbClr val="000000"/>
                  </a:outerShdw>
                </a:effectLst>
              </a:rPr>
              <a:t>OUTLINE COMPONENT</a:t>
            </a:r>
            <a:endParaRPr lang="en-US">
              <a:solidFill>
                <a:schemeClr val="bg2"/>
              </a:solidFill>
            </a:endParaRPr>
          </a:p>
        </p:txBody>
      </p:sp>
      <p:pic>
        <p:nvPicPr>
          <p:cNvPr id="102403" name="Picture 18" descr="Blood splatter_Alpha_reduced">
            <a:extLst>
              <a:ext uri="{FF2B5EF4-FFF2-40B4-BE49-F238E27FC236}">
                <a16:creationId xmlns:a16="http://schemas.microsoft.com/office/drawing/2014/main" id="{56A1B959-AA77-4842-B87A-831D2C8E9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13" y="0"/>
            <a:ext cx="127603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452563" rtl="0" eaLnBrk="1" fontAlgn="base" latinLnBrk="0" hangingPunct="1">
          <a:lnSpc>
            <a:spcPct val="100000"/>
          </a:lnSpc>
          <a:spcBef>
            <a:spcPct val="0"/>
          </a:spcBef>
          <a:spcAft>
            <a:spcPct val="0"/>
          </a:spcAft>
          <a:buClrTx/>
          <a:buSzTx/>
          <a:buFontTx/>
          <a:buNone/>
          <a:tabLst/>
          <a:defRPr kumimoji="0" lang="en-GB" sz="3800" b="0" i="0" u="none" strike="noStrike" cap="none" normalizeH="0" baseline="0">
            <a:ln>
              <a:noFill/>
            </a:ln>
            <a:solidFill>
              <a:schemeClr val="bg1"/>
            </a:solidFill>
            <a:effectLst/>
            <a:latin typeface="AfroSamurai" pitchFamily="-11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452563" rtl="0" eaLnBrk="1" fontAlgn="base" latinLnBrk="0" hangingPunct="1">
          <a:lnSpc>
            <a:spcPct val="100000"/>
          </a:lnSpc>
          <a:spcBef>
            <a:spcPct val="0"/>
          </a:spcBef>
          <a:spcAft>
            <a:spcPct val="0"/>
          </a:spcAft>
          <a:buClrTx/>
          <a:buSzTx/>
          <a:buFontTx/>
          <a:buNone/>
          <a:tabLst/>
          <a:defRPr kumimoji="0" lang="en-GB" sz="3800" b="0" i="0" u="none" strike="noStrike" cap="none" normalizeH="0" baseline="0">
            <a:ln>
              <a:noFill/>
            </a:ln>
            <a:solidFill>
              <a:schemeClr val="bg1"/>
            </a:solidFill>
            <a:effectLst/>
            <a:latin typeface="AfroSamurai" pitchFamily="-112"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254</TotalTime>
  <Words>6938</Words>
  <Application>Microsoft Office PowerPoint</Application>
  <PresentationFormat>自定义</PresentationFormat>
  <Paragraphs>661</Paragraphs>
  <Slides>125</Slides>
  <Notes>125</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125</vt:i4>
      </vt:variant>
    </vt:vector>
  </HeadingPairs>
  <TitlesOfParts>
    <vt:vector size="133" baseType="lpstr">
      <vt:lpstr>Arial</vt:lpstr>
      <vt:lpstr>Franklin Gothic Heavy</vt:lpstr>
      <vt:lpstr>Courier New</vt:lpstr>
      <vt:lpstr>Times New Roman</vt:lpstr>
      <vt:lpstr>AfroSamurai</vt:lpstr>
      <vt:lpstr>ＭＳ Ｐゴシック</vt:lpstr>
      <vt:lpstr>Default Design</vt:lpstr>
      <vt:lpstr>Adobe Photoshop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Namco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Visibility Document</dc:title>
  <dc:creator>Bryan Johnston</dc:creator>
  <cp:lastModifiedBy>浅 墨</cp:lastModifiedBy>
  <cp:revision>843</cp:revision>
  <dcterms:created xsi:type="dcterms:W3CDTF">2009-03-27T15:57:55Z</dcterms:created>
  <dcterms:modified xsi:type="dcterms:W3CDTF">2021-10-31T06:33:28Z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63790695</vt:lpwstr>
  </property>
  <property fmtid="{D5CDD505-2E9C-101B-9397-08002B2CF9AE}" name="NXPowerLiteSettings" pid="3">
    <vt:lpwstr>E700052003A000</vt:lpwstr>
  </property>
  <property fmtid="{D5CDD505-2E9C-101B-9397-08002B2CF9AE}" name="NXPowerLiteVersion" pid="4">
    <vt:lpwstr>D9.1.0</vt:lpwstr>
  </property>
</Properties>
</file>